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58" r:id="rId8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-21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3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0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8491-588F-4AE0-B6B6-E84FE292ECD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7BD32F-6A6F-72E2-7172-5C8071307EA7}"/>
              </a:ext>
            </a:extLst>
          </p:cNvPr>
          <p:cNvSpPr/>
          <p:nvPr/>
        </p:nvSpPr>
        <p:spPr>
          <a:xfrm>
            <a:off x="1298713" y="1245704"/>
            <a:ext cx="9462051" cy="19480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738" y="1298285"/>
            <a:ext cx="9144000" cy="18429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b="1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5"/>
                </a:solidFill>
                <a:latin typeface="Arial Black" panose="020B0A04020102020204" pitchFamily="34" charset="0"/>
              </a:rPr>
              <a:t>«Пропавшие игрушки»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73337"/>
            <a:ext cx="9144000" cy="112340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/>
              <a:t>Презентацию подготовила: </a:t>
            </a:r>
            <a:r>
              <a:rPr lang="ru-RU" dirty="0" smtClean="0"/>
              <a:t>педагог-психолог</a:t>
            </a:r>
          </a:p>
          <a:p>
            <a:pPr algn="r"/>
            <a:r>
              <a:rPr lang="ru-RU" dirty="0" smtClean="0"/>
              <a:t>МБДОУ д/с №9</a:t>
            </a:r>
            <a:endParaRPr lang="ru-RU" dirty="0"/>
          </a:p>
          <a:p>
            <a:pPr algn="r"/>
            <a:r>
              <a:rPr lang="ru-RU" dirty="0" smtClean="0"/>
              <a:t>Бажан Яна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10604" y="169750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C000"/>
                </a:solidFill>
              </a:rPr>
              <a:t>Привет! Меня зовут Ира. Помоги мне найти пропавшие игрушки. Но сначала внимательно посмотри какие игрушки есть в моей комнате и запомни их. Если ты нажмёшь правильно, то игрушка вернётся на своё место. Чтобы перейти к следующему заданию необходимо нажать на стрелку в верхнем правом углу. Удачи тебе!!!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42908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62" y="4561347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81" y="4364971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88" y="5228078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65" y="2482819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5" y="5562826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0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0970065" y="80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27005" y="977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33520" y="107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</a:p>
        </p:txBody>
      </p:sp>
      <p:sp>
        <p:nvSpPr>
          <p:cNvPr id="14" name="Прямоугольник 1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036718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83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«Пропавшие игрушки»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«Прятки»</dc:title>
  <dc:creator>Пользователь Windows</dc:creator>
  <cp:lastModifiedBy>user</cp:lastModifiedBy>
  <cp:revision>9</cp:revision>
  <cp:lastPrinted>2024-03-21T19:12:42Z</cp:lastPrinted>
  <dcterms:created xsi:type="dcterms:W3CDTF">2020-04-16T15:36:37Z</dcterms:created>
  <dcterms:modified xsi:type="dcterms:W3CDTF">2024-03-21T19:12:48Z</dcterms:modified>
</cp:coreProperties>
</file>