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9"/>
  </p:notesMasterIdLst>
  <p:sldIdLst>
    <p:sldId id="256" r:id="rId2"/>
    <p:sldId id="258" r:id="rId3"/>
    <p:sldId id="260" r:id="rId4"/>
    <p:sldId id="265" r:id="rId5"/>
    <p:sldId id="267" r:id="rId6"/>
    <p:sldId id="266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30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58E431-20AB-46EC-9D09-686FA9D6869B}" type="datetimeFigureOut">
              <a:rPr lang="ru-RU"/>
              <a:pPr>
                <a:defRPr/>
              </a:pPr>
              <a:t>29.02.2020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4AA3A6-B3C5-4D3B-82FA-FE91AC855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4AA3A6-B3C5-4D3B-82FA-FE91AC855E0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214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1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36388D-FA1F-4CD1-8174-BEF213D93462}" type="datetimeFigureOut">
              <a:rPr lang="ru-RU" smtClean="0"/>
              <a:pPr>
                <a:defRPr/>
              </a:pPr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7C576-FDC7-4EA6-A969-6C79416E07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25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36388D-FA1F-4CD1-8174-BEF213D93462}" type="datetimeFigureOut">
              <a:rPr lang="ru-RU" smtClean="0"/>
              <a:pPr>
                <a:defRPr/>
              </a:pPr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7C576-FDC7-4EA6-A969-6C79416E07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14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36388D-FA1F-4CD1-8174-BEF213D93462}" type="datetimeFigureOut">
              <a:rPr lang="ru-RU" smtClean="0"/>
              <a:pPr>
                <a:defRPr/>
              </a:pPr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7C576-FDC7-4EA6-A969-6C79416E07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232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36388D-FA1F-4CD1-8174-BEF213D93462}" type="datetimeFigureOut">
              <a:rPr lang="ru-RU" smtClean="0"/>
              <a:pPr>
                <a:defRPr/>
              </a:pPr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7C576-FDC7-4EA6-A969-6C79416E07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8787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36388D-FA1F-4CD1-8174-BEF213D93462}" type="datetimeFigureOut">
              <a:rPr lang="ru-RU" smtClean="0"/>
              <a:pPr>
                <a:defRPr/>
              </a:pPr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7C576-FDC7-4EA6-A969-6C79416E07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67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7C881-B337-4F4B-90B9-075EBCA44A37}" type="datetimeFigureOut">
              <a:rPr lang="ru-RU" smtClean="0"/>
              <a:pPr>
                <a:defRPr/>
              </a:pPr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71DE8-DCEA-412D-9523-87EE468A89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785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974D59-EA9B-4E52-B165-D30F9394A5DB}" type="datetimeFigureOut">
              <a:rPr lang="ru-RU" smtClean="0"/>
              <a:pPr>
                <a:defRPr/>
              </a:pPr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C17C0-9140-4519-8D44-6C316FC709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92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36388D-FA1F-4CD1-8174-BEF213D93462}" type="datetimeFigureOut">
              <a:rPr lang="ru-RU" smtClean="0"/>
              <a:pPr>
                <a:defRPr/>
              </a:pPr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7C576-FDC7-4EA6-A969-6C79416E07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32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9B5EF5-EDFB-4CBE-BE5D-3C5C42410318}" type="datetimeFigureOut">
              <a:rPr lang="ru-RU" smtClean="0"/>
              <a:pPr>
                <a:defRPr/>
              </a:pPr>
              <a:t>29.02.2020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E432E-FC4F-4C3D-8BFD-BA163265FF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82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E862A7-2686-47F7-BB1C-E5E47D81018A}" type="datetimeFigureOut">
              <a:rPr lang="ru-RU" smtClean="0"/>
              <a:pPr>
                <a:defRPr/>
              </a:pPr>
              <a:t>29.02.2020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FD983-00EB-4909-A194-CC9E4BD790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65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48D232-F820-410D-BA69-5139197F63C8}" type="datetimeFigureOut">
              <a:rPr lang="ru-RU" smtClean="0"/>
              <a:pPr>
                <a:defRPr/>
              </a:pPr>
              <a:t>29.02.2020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C6C89-AE88-4891-B88E-C74753A0C1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70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0B7EFD-DB20-4A33-9601-DBF75CB2CC29}" type="datetimeFigureOut">
              <a:rPr lang="ru-RU" smtClean="0"/>
              <a:pPr>
                <a:defRPr/>
              </a:pPr>
              <a:t>29.02.2020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B99F2-07F8-406B-8842-419BEA0A01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68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07CEC3-5870-4885-B3B3-F9177A58B972}" type="datetimeFigureOut">
              <a:rPr lang="ru-RU" smtClean="0"/>
              <a:pPr>
                <a:defRPr/>
              </a:pPr>
              <a:t>29.02.2020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B1399-F7B5-416D-87BD-BCC7AD078E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12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DAC670-BF10-4267-9383-49F866A0AA5E}" type="datetimeFigureOut">
              <a:rPr lang="ru-RU" smtClean="0"/>
              <a:pPr>
                <a:defRPr/>
              </a:pPr>
              <a:t>29.02.2020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561E0-23F6-4E2D-AA9D-59B45D4F45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84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36388D-FA1F-4CD1-8174-BEF213D93462}" type="datetimeFigureOut">
              <a:rPr lang="ru-RU" smtClean="0"/>
              <a:pPr>
                <a:defRPr/>
              </a:pPr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487C576-FDC7-4EA6-A969-6C79416E07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1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 descr="71180852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26495">
            <a:off x="7602538" y="5530850"/>
            <a:ext cx="1535112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54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31" panose="02020B00000000000000" pitchFamily="18" charset="0"/>
              </a:rPr>
              <a:t>История </a:t>
            </a:r>
            <a:r>
              <a:rPr lang="ru-RU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31" panose="02020B00000000000000" pitchFamily="18" charset="0"/>
              </a:rPr>
              <a:t>возникновения. </a:t>
            </a:r>
            <a:r>
              <a:rPr lang="ru-RU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31" panose="02020B00000000000000" pitchFamily="18" charset="0"/>
              </a:rPr>
              <a:t/>
            </a:r>
            <a:br>
              <a:rPr lang="ru-RU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31" panose="02020B00000000000000" pitchFamily="18" charset="0"/>
              </a:rPr>
            </a:br>
            <a:r>
              <a:rPr lang="ru-RU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31" panose="02020B00000000000000" pitchFamily="18" charset="0"/>
              </a:rPr>
              <a:t>Забастовка.</a:t>
            </a:r>
            <a:endParaRPr lang="ru-RU" sz="2800" b="1" u="none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31" panose="02020B00000000000000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628" y="3205449"/>
            <a:ext cx="7920880" cy="3371606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Традиция отмечать Международный женский день 8 марта была положена демонстрацией, которую провели в этот день 1857 года работницы текстильной промышленности и фабрик по пошиву одежды в Нью-Йорке в знак протеста против ужасных условий труда и низкой заработной платы.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		 Они требовали сокращения рабочего дня, улучшения условий работы, равную с мужчинами заработную плату.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		 Работали в то время женщины до 16 часов в сутки, получая за свой труд гроши.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 l="9375" t="10190" r="8124" b="10326"/>
          <a:stretch>
            <a:fillRect/>
          </a:stretch>
        </p:blipFill>
        <p:spPr bwMode="auto">
          <a:xfrm>
            <a:off x="4318124" y="908720"/>
            <a:ext cx="2995140" cy="2655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3456384" cy="2572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43336"/>
            <a:ext cx="7452320" cy="473199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		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Впервые «день 8 марта» в России праздновался в 1913 году в Санкт-Петербурге, как популярное мероприятие западного общества.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1921 году по решению 2-й Коммунистической женской конференции было решено праздновать Международный женский день 8 марта в память об участии женщин в демонстрации в Петербурге 8 марта (23 февраля по старому стилю) 1917 года, как одному из событий, предшествовавших Февральской революции.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С 1966 года, в соответствии с Указом Президиума Верховного Совета СССР от 8 мая 1965 года, Международный женский день стал праздником и нерабочим днем. Постепенно в СССР праздник полностью потерял политическую окраску и привязку к борьбе женщин против дискриминации, став «днём всех женщин».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36" y="4427683"/>
            <a:ext cx="3707701" cy="2317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67259"/>
            <a:ext cx="4427984" cy="2490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26867" y="0"/>
            <a:ext cx="41985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31" panose="02020B00000000000000" pitchFamily="18" charset="0"/>
              </a:rPr>
              <a:t>История </a:t>
            </a:r>
            <a:r>
              <a:rPr lang="ru-RU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31" panose="02020B00000000000000" pitchFamily="18" charset="0"/>
              </a:rPr>
              <a:t>возникновения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31" panose="02020B00000000000000" pitchFamily="18" charset="0"/>
              </a:rPr>
              <a:t>праздника в России.</a:t>
            </a:r>
            <a:endParaRPr lang="ru-RU" sz="2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31" panose="02020B00000000000000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05120"/>
            <a:ext cx="6347714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31" panose="02020B00000000000000" pitchFamily="18" charset="0"/>
              </a:rPr>
              <a:t>Символом 8 марта в России стали цветы </a:t>
            </a:r>
            <a:endParaRPr lang="ru-RU" sz="40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31" panose="02020B00000000000000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53456"/>
            <a:ext cx="3554141" cy="3554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4665" y="1475980"/>
            <a:ext cx="4136140" cy="3837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5301208"/>
            <a:ext cx="2999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31" panose="02020B00000000000000" pitchFamily="18" charset="0"/>
              </a:rPr>
              <a:t>мимоза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61970" y="5368553"/>
            <a:ext cx="2765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31" panose="02020B00000000000000" pitchFamily="18" charset="0"/>
              </a:rPr>
              <a:t>тюльпаны</a:t>
            </a:r>
          </a:p>
        </p:txBody>
      </p:sp>
    </p:spTree>
    <p:extLst>
      <p:ext uri="{BB962C8B-B14F-4D97-AF65-F5344CB8AC3E}">
        <p14:creationId xmlns:p14="http://schemas.microsoft.com/office/powerpoint/2010/main" val="16113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053" y="363758"/>
            <a:ext cx="5917131" cy="187711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скором времени,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состоится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замечательный праздник – Международный Женский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день.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попробуем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о своих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мамах.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(детки по порядку рассказывают о своих  мамах 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414" y="3140968"/>
            <a:ext cx="3470641" cy="3233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104" y="0"/>
            <a:ext cx="3096344" cy="322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328987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15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7848872" cy="124879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31" panose="02020B00000000000000" pitchFamily="18" charset="0"/>
              </a:rPr>
              <a:t>Что можно </a:t>
            </a:r>
            <a:r>
              <a:rPr lang="ru-RU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31" panose="02020B00000000000000" pitchFamily="18" charset="0"/>
              </a:rPr>
              <a:t>подарить?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832" y="886150"/>
            <a:ext cx="660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Букет цветов </a:t>
            </a:r>
            <a:r>
              <a:rPr lang="ru-RU" dirty="0"/>
              <a:t>- это первый по популярности и очень желанный подарок на 8 Марта.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9692" y="1749836"/>
            <a:ext cx="6723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Украшения</a:t>
            </a:r>
            <a:r>
              <a:rPr lang="ru-RU" dirty="0"/>
              <a:t> - это второй по популярности и очень желанный подарок на 8 Марта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4754" y="4031186"/>
            <a:ext cx="7198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Духи</a:t>
            </a:r>
            <a:r>
              <a:rPr lang="ru-RU" dirty="0" smtClean="0"/>
              <a:t> </a:t>
            </a:r>
            <a:r>
              <a:rPr lang="ru-RU" dirty="0"/>
              <a:t>- это третий по популярности подарок </a:t>
            </a:r>
            <a:r>
              <a:rPr lang="ru-RU" dirty="0" smtClean="0"/>
              <a:t>на </a:t>
            </a:r>
            <a:r>
              <a:rPr lang="ru-RU" dirty="0"/>
              <a:t>8 Марта.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9225" y="2464731"/>
            <a:ext cx="65330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Украшения для дома. </a:t>
            </a:r>
            <a:r>
              <a:rPr lang="ru-RU" dirty="0"/>
              <a:t>Женщины любят украшать не только себя, но и свой дом. Поэтому очень кстати подарить на 8 Марта: мягкую игрушку, напольную или настольную вазу с цветами, маленькие фигурки-статуэтки, настенные часы, сувенир и т.д.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406" y="4640659"/>
            <a:ext cx="69237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Аксессуары: </a:t>
            </a:r>
            <a:r>
              <a:rPr lang="ru-RU" sz="2000" dirty="0"/>
              <a:t>перчатки, шарфик, сумочку </a:t>
            </a:r>
            <a:r>
              <a:rPr lang="ru-RU" sz="2000" dirty="0" err="1" smtClean="0"/>
              <a:t>итд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11" y="325"/>
            <a:ext cx="1442666" cy="1271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11" y="1276239"/>
            <a:ext cx="1434656" cy="1189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11" y="2466446"/>
            <a:ext cx="1434656" cy="143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45" y="3891216"/>
            <a:ext cx="2088232" cy="1389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121279"/>
            <a:ext cx="1405715" cy="1493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86" y="5121279"/>
            <a:ext cx="1560059" cy="1560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99" y="5087436"/>
            <a:ext cx="2170325" cy="1627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44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415</TotalTime>
  <Words>129</Words>
  <Application>Microsoft Office PowerPoint</Application>
  <PresentationFormat>Экран (4:3)</PresentationFormat>
  <Paragraphs>21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A431</vt:lpstr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История возникновения.  Забастовка.</vt:lpstr>
      <vt:lpstr>Презентация PowerPoint</vt:lpstr>
      <vt:lpstr>Символом 8 марта в России стали цветы </vt:lpstr>
      <vt:lpstr> В скором времени, состоится замечательный праздник – Международный Женский день.  Давайте попробуем рассказать о своих мамах. (детки по порядку рассказывают о своих  мамах )</vt:lpstr>
      <vt:lpstr>Что можно подарить?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МАРТА</dc:title>
  <dc:creator>Татьяна</dc:creator>
  <cp:lastModifiedBy>Семья</cp:lastModifiedBy>
  <cp:revision>42</cp:revision>
  <dcterms:created xsi:type="dcterms:W3CDTF">2011-01-15T07:38:17Z</dcterms:created>
  <dcterms:modified xsi:type="dcterms:W3CDTF">2020-02-29T16:58:50Z</dcterms:modified>
</cp:coreProperties>
</file>