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61" r:id="rId5"/>
    <p:sldId id="264" r:id="rId6"/>
    <p:sldId id="257" r:id="rId7"/>
    <p:sldId id="258" r:id="rId8"/>
    <p:sldId id="259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57" y="0"/>
            <a:ext cx="127493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75657" y="1619794"/>
            <a:ext cx="12579531" cy="50945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9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tstream Charter"/>
              </a:rPr>
              <a:t>В какой сказке Чуковского в качестве главного «персонажа» выступает устройство для передачи и приёма звука?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937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tstream Charter"/>
              </a:rPr>
              <a:t>В какой сказке Чуковского в качестве главного «персонажа» выступает устройство для передачи и приёма звука?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012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tstream Charter"/>
              </a:rPr>
              <a:t>В какой сказке Чуковского в качестве главного «персонажа» выступает устройство для передачи и приёма звука?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437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mg-gorod.ru/web/241/2418089/jpg/2418089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213">
            <a:off x="5586076" y="1953641"/>
            <a:ext cx="5116610" cy="38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superpuper.ru/images/lots/5b/cc/7ac09ba53dcf19ea1e948b4169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7142">
            <a:off x="635421" y="1186312"/>
            <a:ext cx="5167195" cy="37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374" y="194592"/>
            <a:ext cx="4813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3" y="5569082"/>
            <a:ext cx="87073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 ВНИМАНИЕ!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16" descr="https://avatars.mds.yandex.net/get-pdb/202366/f9a4559b-b479-42b6-b2d4-1d18525f4ac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33" y="980728"/>
            <a:ext cx="5432659" cy="397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476849" y="6153857"/>
            <a:ext cx="750129" cy="443495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23" y="222069"/>
            <a:ext cx="11495314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2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4" y="326571"/>
            <a:ext cx="11299371" cy="6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2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384868"/>
            <a:ext cx="11390811" cy="625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" y="261257"/>
            <a:ext cx="11456125" cy="61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0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" y="391886"/>
            <a:ext cx="11155296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3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326571"/>
            <a:ext cx="11234057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34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3" y="1084218"/>
            <a:ext cx="10358846" cy="49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1051" y="889844"/>
            <a:ext cx="8778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j-ea"/>
                <a:cs typeface="+mj-cs"/>
              </a:rPr>
              <a:t>Зачастую действующими лицами сказок Чуковского выступают животные. И особенно часто — Крокодил. 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Вспомните, в каких сказках присутствует этот персонаж?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70402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</TotalTime>
  <Words>73</Words>
  <Application>Microsoft Office PowerPoint</Application>
  <PresentationFormat>Широкоэкранный</PresentationFormat>
  <Paragraphs>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 Black</vt:lpstr>
      <vt:lpstr>Bitstream Charter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</cp:revision>
  <dcterms:created xsi:type="dcterms:W3CDTF">2024-03-16T09:29:35Z</dcterms:created>
  <dcterms:modified xsi:type="dcterms:W3CDTF">2024-03-16T10:39:48Z</dcterms:modified>
</cp:coreProperties>
</file>