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57" r:id="rId4"/>
    <p:sldId id="25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D7B8C-3933-4938-82DD-7766783ABDD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CDB40-3669-4002-9C29-E31AC1014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98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DB40-3669-4002-9C29-E31AC10144B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3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7E2C80-C34E-4F40-827D-CC455E0EB42F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FF8BCF-97E7-4DD5-BFD0-4A756CDC87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404665"/>
            <a:ext cx="8064895" cy="5530000"/>
          </a:xfrm>
        </p:spPr>
        <p:txBody>
          <a:bodyPr>
            <a:noAutofit/>
          </a:bodyPr>
          <a:lstStyle/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ШКОЛЬНЫЙ УЧЕНИЧЕСКИЙ СОВЕТ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ШКОЛЬНАЯ РЕСПУБЛИКА»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(ШУС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ВОЛОНТЕРСКОЕ ДВИЖЕНИЕ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МПУЛЬС»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Права члена волонтёрского движения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 вид добровольческой деятельности, который отвечает его потребностям и устремлениям.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всю необходимую информацию, оборудование, а также материальные средства для выполнения поставленных перед ним задач.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Вносить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при обсуждении форм и методов осуществления волонтерской деятельности по профилактике.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Прекратить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свою деятельность в волонтерском движении (по уважительной причине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0696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352928" cy="61206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ШУС «Школьная республика» является одной из форм самоуправления КОУ 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Нижневартовской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школы для обучающихся с ограниченными возможностями здоровья  №1».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Настоящее положение разработано в соответствии с ФЗ от 29 декабря 2012 года № 273-ФЗ «Об образовании в Российской Федерации», ст.26, п.6, ст.30, ст.34, п.1, п.п.17, п.5.6. 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своей деятельности ШУС руководствуется Законом РФ "Об образовании", Конвенцией ООН о правах ребенка, Уставом школы, правилами внутреннего распорядка образовательной организации, а также настоящим Положением и локальными актами школы.</a:t>
            </a:r>
          </a:p>
          <a:p>
            <a:pPr lvl="0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призвано: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Способствовать раскрытию и развитию организаторских способностей членов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ШУСа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Обеспечить воспитание культуры общения обучающихся;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Способствовать формированию твердой жизненной позиции, патриотизма и веры в себя.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ШУСа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обязательно для всех классов.</a:t>
            </a:r>
          </a:p>
        </p:txBody>
      </p:sp>
    </p:spTree>
    <p:extLst>
      <p:ext uri="{BB962C8B-B14F-4D97-AF65-F5344CB8AC3E}">
        <p14:creationId xmlns:p14="http://schemas.microsoft.com/office/powerpoint/2010/main" val="53568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5184576" cy="83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40768"/>
            <a:ext cx="3096344" cy="56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60" y="2124902"/>
            <a:ext cx="3050456" cy="50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65" y="2996952"/>
            <a:ext cx="3293368" cy="107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971" y="2996951"/>
            <a:ext cx="3248025" cy="107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35" y="4581128"/>
            <a:ext cx="3293368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4571603"/>
            <a:ext cx="32559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>
            <a:stCxn id="1027" idx="2"/>
          </p:cNvCxnSpPr>
          <p:nvPr/>
        </p:nvCxnSpPr>
        <p:spPr>
          <a:xfrm>
            <a:off x="4788024" y="1019225"/>
            <a:ext cx="0" cy="249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8024" y="1928995"/>
            <a:ext cx="0" cy="153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945859" y="2664590"/>
            <a:ext cx="792088" cy="22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88024" y="2664590"/>
            <a:ext cx="792088" cy="22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682749" y="4075835"/>
            <a:ext cx="12470" cy="433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31" idx="2"/>
          </p:cNvCxnSpPr>
          <p:nvPr/>
        </p:nvCxnSpPr>
        <p:spPr>
          <a:xfrm flipH="1">
            <a:off x="6851983" y="4075834"/>
            <a:ext cx="1" cy="433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1099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 МИНИСТЕРСТВ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ШУСа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«ШКОЛЬНАЯ РЕСПУБЛИКА»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КУЛЬТУРЫ И СМИ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•Подготовка общешкольных мероприятий;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•Контроль за культурой общения и внешнего вида обучающихся;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•Организация информационно-просветительской и агитационной работы;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•Информационное обеспечение внеклассной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•Художественное оформление общешкольных мероприятий;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СПОРТА И МОЛОДЕЖНОЙ ПОЛИТИКИ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•Контроль соблюдения учащимися санитарных норм и правил;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•Подготовка и участие в проведении месячников здоровья, спортивно-массовых  мероприятий;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•Организация внеклассной работы по реализации школьной программы «Здоровье»;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И НАУКИ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•Участие в организации предметных декад;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•Контроль посещаемости и Правил для учащихся;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МИНИСТЕРСТО ВНУТРЕННИХ ДЕЛ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•Ведет экран успеваемости и организует помощь слабоуспевающим ученикам;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•Оказывает помощь в организации кружковой и клубной работы;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•Освещает свою работу в школьной газете.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4624"/>
            <a:ext cx="8568952" cy="65527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Права членов ШУС «Школьная республика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Участвовать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планировании, организации и проведении внеклассной и внешкольной работы обучающихся;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Утверждать план проведения ученических мероприятий;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Наблюдать за участием классов в школьных делах;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Заслушивать отчеты классных коллективов о работе, давать оценку;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Устанавливать шефство старшеклассников над младшими школьниками;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Организовывать дежурство по школе, проводить рейды по проверке соблюдения сани­тарно-гигиенического режима, по ношению слуховых аппаратов, по выполнению правил для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обучающихся;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Вносить предложения в администрацию школ</a:t>
            </a:r>
            <a:r>
              <a:rPr lang="ru-RU" b="1" dirty="0" smtClean="0"/>
              <a:t>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40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640960" cy="61926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членов ШУС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 algn="ctr">
              <a:buNone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Выполнять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правила поведения учащихся, быть образцом для подражания.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Участвовать в деятельности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ШУСа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«Школьная республика», в работе представляемой комиссии;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Принимать участие в реализации решений, принятых на заседании ШУС «Школьная республика».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13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72816"/>
            <a:ext cx="6400800" cy="3474720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Волонтерское движение 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«Импульс»</a:t>
            </a:r>
            <a:endParaRPr lang="ru-RU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организованного в рамках школьного ученического совета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«Школьная республика» (ШУС)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4526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97448"/>
            <a:ext cx="8109520" cy="3474720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Организационное строение волонтерского движения «Импульс»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Волонтёрское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формируется из числа учащихся школы 6-11 классов, желающих принять участие в его деятельности.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Члены и командир  волонтёрского движения избираются и утверждаются на первом заседании  школьного ученического совета  «Школьная республика» (ШУС).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Руководителем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волонтерского движения выступает педагог-организатор.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волонтерского движения проводятся 3 раза в год (сентябрь, декабрь, май).  Промежуточные заседания могут  проводиться совместно с заседанием школьного ученического совета  «Школьная республика» (ШУС).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6534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3474720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цели и задачи волонтёрского движения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волонтерского движения школы состоит в развитии и социальной самореализации учащихся путем ознакомления с различными видами социальной активности. Формирование нравственных и коммуникативных качеств личности, через организацию общественно-полезной деятельности, способствующей самореализации личности школьника; апробация новых форм организации занятости детей для развития их самостоятельной познавательной деятельности. Развитие высоких нравственных качеств путём пропаганды идей добровольного труда на благо общества.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волонтерского движения: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-популяризация идей добровольчества в школьной среде;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-создание оптимальных условий для распространения волонтерского движения и активизации участия школьников в социально-значимых акциях, проектах;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-вовлечение учащихся в проекты, связанные с оказанием социально-психологической и социально-педагогической поддержки различным группам населения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в подготовке и проведении массовых социально-культурных, информационно-просветительских и спортивных мероприятий;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-реализация программ профилактической и информационно-пропагандистской направленности;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-привлечение учащихся к участию в добровольной безвозмездной помощи на базе школы, а также социальных учреждений и служб города для совместной социально-значимой деятельности;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-воспитание у школьников  активной гражданской позиции, формирование нравственно-этических качеств, чувства патриотизма и др.;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-подготовка и поддержка молодежных лидеров.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0155498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183</TotalTime>
  <Words>499</Words>
  <Application>Microsoft Office PowerPoint</Application>
  <PresentationFormat>Экран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12</cp:revision>
  <dcterms:created xsi:type="dcterms:W3CDTF">2018-09-19T06:47:58Z</dcterms:created>
  <dcterms:modified xsi:type="dcterms:W3CDTF">2024-03-14T07:59:25Z</dcterms:modified>
</cp:coreProperties>
</file>