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1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0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42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8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9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5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14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5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2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6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3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4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1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3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7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6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49tula-r71.gosuslugi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co49bogucharov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День семь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2724" y="2397948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Семейное  досуговое мероприятие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Когда вся семья вместе, так и душа на месте»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2724" y="620687"/>
            <a:ext cx="5040560" cy="1439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>
              <a:lnSpc>
                <a:spcPct val="115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Муниципальное образование г. Тула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 hangingPunct="0">
              <a:lnSpc>
                <a:spcPct val="115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 hangingPunct="0">
              <a:lnSpc>
                <a:spcPct val="115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« Центр образования №49»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 hangingPunct="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A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Дошкольные группы по адресу: 301111, Тульская область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 hangingPunct="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A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Ленинский район, п. Рождественский, улица Федорова, д. 5а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8631" y="449671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Провели: воспитатели второй младшей группы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Асташкина Юлия Владимировна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Проскурина Светлана Викторовна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6136540"/>
            <a:ext cx="215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Тула 2024г.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День семь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Света\Desktop\2 младшая 2023-24 год\IMG_20240210_10512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32136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вета\Desktop\2 младшая 2023-24 год\IMG_20240210_105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32136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День семь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вета\Desktop\2 младшая 2023-24 год\IMG_20240210_105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День семь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196752"/>
            <a:ext cx="64087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емья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являясь для ребенка первым источником социального влияния, вводит его во все многообразие социальных ролей и социального поведения, семейных отношений и домашнего быта, вызывая те или иные чувства, поступки, способы поведения, воздействуя на формирование качеств, черт характера, психических свойств. Этим </a:t>
            </a:r>
            <a:r>
              <a:rPr lang="ru-RU" sz="24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«багажом»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ребенок пользуется не только в настоящей жизни: многое из усвоенного в детстве определит его в будущем как добропорядочного члена семьи.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День семь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7006" y="1772816"/>
            <a:ext cx="59454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https://co49tula-r71.gosuslugi.ru/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https://vk.com/co49bogucharovo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https://nsportal.ru/node/6429767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https://fgosonline.ru/stati_po_rybrikam/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https://ok.ru/group/70000001209924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День семь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052736"/>
            <a:ext cx="64087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гармонизировать детско-родительские отношения с помощью проведения совместных мероприятий.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Формировать первичные ценностные представления о семье, семейных традициях, обязанностях; сплотить детей и родителей.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 Развивать коммуникативные качества ребенка - свободное общение со взрослыми и детьми.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Создание благоприятной атмосферы доброжелательности и взаимопонимания.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День семь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052736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Участники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родители, дети, воспитатели.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Форма проведения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конкурсная программа для детей, родителей.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Предварительная работа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чтение художественной литературы по теме, разучивание стихов и песен, чтение пословиц и поговорок, беседы, консультации о своей семье.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День семь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052736"/>
            <a:ext cx="64087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Предполагаемые результаты: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и родители примут участие в открытии Года Семьи, познакомятся с пословицами и поговорками о семье,  поделятся традициями своей семьи. 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 следствии этого дети 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повысят 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познавательную, речевую активность, коммуникативные навыки.</a:t>
            </a:r>
          </a:p>
          <a:p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Проведенное мероприятие доставит 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 родителям радость.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Продолжится развитие доверительных, партнерских отношений между 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ДОУ и семьей.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День семь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ета\Desktop\2 младшая 2023-24 год\IMG_20240210_100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6659"/>
            <a:ext cx="3672408" cy="61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а\Desktop\2 младшая 2023-24 год\IMG_20240210_100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079"/>
            <a:ext cx="3672408" cy="61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День семь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вета\Desktop\2 младшая 2023-24 год\IMG_20240210_100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2747391" cy="39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ета\Desktop\2 младшая 2023-24 год\IMG_20240210_100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99" y="1052736"/>
            <a:ext cx="2529609" cy="3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вета\Desktop\2 младшая 2023-24 год\IMG_20240210_1004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53" y="1059843"/>
            <a:ext cx="2592288" cy="39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День семь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вета\Desktop\2 младшая 2023-24 год\IMG_20240210_10112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083"/>
            <a:ext cx="3563888" cy="633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вета\Desktop\2 младшая 2023-24 год\IMG_20240210_101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91" y="378860"/>
            <a:ext cx="3523638" cy="626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День семь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Света\Desktop\2 младшая 2023-24 год\IMG_20240210_101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1294"/>
            <a:ext cx="3518669" cy="62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вета\Desktop\2 младшая 2023-24 год\IMG_20240210_101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719"/>
            <a:ext cx="3528392" cy="627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День семь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вета\Desktop\2 младшая 2023-24 год\IMG_20240210_10301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360731" cy="5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вета\Desktop\2 младшая 2023-24 год\IMG_20240210_10320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2686"/>
            <a:ext cx="3324726" cy="59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327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Andale Sans UI</vt:lpstr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Юлия</cp:lastModifiedBy>
  <cp:revision>43</cp:revision>
  <cp:lastPrinted>2024-02-26T12:59:39Z</cp:lastPrinted>
  <dcterms:created xsi:type="dcterms:W3CDTF">2024-02-13T12:54:03Z</dcterms:created>
  <dcterms:modified xsi:type="dcterms:W3CDTF">2024-02-26T13:07:40Z</dcterms:modified>
</cp:coreProperties>
</file>