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00E354-F57D-47E7-95A6-D7F2E099990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6A19FA-D134-4CA8-B420-12BB537FAC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124744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66"/>
                </a:solidFill>
              </a:rPr>
              <a:t>Мастер –класс  по изготовлению  традиционной народной куклы-скрутки.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31409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005064"/>
            <a:ext cx="5076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Подготовила  :Щепина Оксана Валерьевна</a:t>
            </a:r>
            <a:endParaRPr lang="ru-RU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МАДОУ Детский сад № 107 г.Сыктывкар</a:t>
            </a:r>
            <a:endParaRPr lang="ru-RU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6" name="Picture 4" descr="https://www.artshop-rus.com/upload/iblock/396/3968ebe9da3df449e12acc007277f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4704"/>
            <a:ext cx="734481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Цель: </a:t>
            </a:r>
          </a:p>
          <a:p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кругозора знаний о народных традициях и обучения родителей технологии изготовления тряпичной куклы-скрутки.</a:t>
            </a:r>
          </a:p>
          <a:p>
            <a:endParaRPr lang="ru-RU" sz="2200" b="1" dirty="0" smtClean="0"/>
          </a:p>
          <a:p>
            <a:r>
              <a:rPr lang="ru-RU" sz="2200" b="1" dirty="0" smtClean="0">
                <a:solidFill>
                  <a:srgbClr val="C00000"/>
                </a:solidFill>
              </a:rPr>
              <a:t>Задачи: 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-Познакомить  с традиционной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тряпичной куклой, ка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 субъектом культуры и истории ; научить технике изготовления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кукол – скруток;</a:t>
            </a:r>
          </a:p>
          <a:p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-Развивать творческие способности  и художественный вкус.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-Развивать способность и готовность работать совместно, создавая дружескую рабочую атмосферу;</a:t>
            </a:r>
          </a:p>
          <a:p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-Прививать  интерес к  коми народному творчеству ;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-Воспитывать любовь и уважение   к культуре  народа.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мастер -класс о куколке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берегине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Куклы имеют многовековую историю . В них отражались народные представления о мире, добре, красоте. Кукла –знак  человека , его игровой образ – символ….Человекоподобная фигурка выполняла магическую роль.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Она участвовала  в обрядах и праздниках в ритуальных событиях жизни. Тряпичная кукла  была самой распространённой игрушкой. Кукол этих берегли и передавали их от мамы к дочери.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своему назначению куклы делились на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обрядовые,обережые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игровые.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Оберег- от русского (славянского)  слова оберегать , т.е защищать сторожить.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 Лоскуты белой и цветной хлопчатобумажной ткани (размером  15Х15 см).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 Толстые  хлопковые  нитки яркого цвета.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88708" y="1247791"/>
            <a:ext cx="4134538" cy="6048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Куколка-оберег должна быть не больше 10-12 см (размером с ладошку) . Её нужно создавать с добрыми мыслями и любовью.</a:t>
            </a:r>
          </a:p>
        </p:txBody>
      </p:sp>
      <p:pic>
        <p:nvPicPr>
          <p:cNvPr id="10242" name="Picture 2" descr="https://sun9-34.userapi.com/impg/NBSTvsyugK6O0BeObsA59oV36VHPcF6skhT__Q/MYPAYezje9o.jpg?size=1242x1600&amp;quality=95&amp;sign=be8d6ab98fae5330d711d02f90d7c4b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4482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268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1.Скрутите белую ткань в плотный валик. Перевяжите его нитью.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492896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2.Длинную сторону «косыночки» подогните и оденьте «косыночку» на край валика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sun9-49.userapi.com/impg/LjqCfDULk6FHo5DNtSTbWcbGwNW8-fnrm2QwVQ/EJPuFa9_mXw.jpg?size=837x1600&amp;quality=95&amp;sign=7cfcd2dd71376d25ef90977dd268dc0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01008"/>
            <a:ext cx="25922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sun9-85.userapi.com/impg/oeRFFwhWoehD65OTixmtg9XmLRTtoTooUgb2Yw/m5YAIeqmtJc.jpg?size=1200x1600&amp;quality=95&amp;sign=b47e1ff74da67060fa12920fa8cc596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41899"/>
            <a:ext cx="2736304" cy="331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 Угол «пелёнки подогните и положите на неё 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скруточку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»придерживая «косынку». Затем поочередно правый угол ,нижний угол ,левый угол заверните, «пеленая» куколку.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50.userapi.com/impg/NFmLmrN2dgVRdwzWBM0iV7ThSm8YrmqmSvy1sA/p6lYBxBVyrE.jpg?size=1200x1600&amp;quality=95&amp;sign=8644009113ed05b3c75a87669d98125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sun9-63.userapi.com/impg/kqJy7i2IJAnoVeukq32pb96y9DCdeKbqLg5YRA/0qOaGg7WfdI.jpg?size=1200x1600&amp;quality=95&amp;sign=66ec3088089ad47a20e1419b6b95d90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430" y="1772816"/>
            <a:ext cx="295257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sun9-81.userapi.com/impg/0ckP4plB2FCf_89DY6Nibc3rJJNyQQwxzmYFVg/DunygYqOZT0.jpg?size=1200x1600&amp;quality=95&amp;sign=9c7592a37648c5a65eeb7a67bce9c42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52936"/>
            <a:ext cx="2736304" cy="383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 Образовавшиеся  уголки сложите складками  сверху . Узкой тесьмой перевяжите скрутку 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2.userapi.com/impg/yDHngJiruXesRZreaWkCLWWSvETKLo6NIYJLIg/EqK6vrIsvJ8.jpg?size=1200x1600&amp;quality=95&amp;sign=30d28f4a7daf6d0ec4d6139d900dc8e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1323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sun9-13.userapi.com/impg/5WmHGLmqNqKlLh6jNd_ABdLBKvbgqneWMpl1aA/11xViTr9sf8.jpg?size=1098x1599&amp;quality=95&amp;sign=5341880d624fb5a19d340b03c846b46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799"/>
            <a:ext cx="3240360" cy="411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6506" y="2420888"/>
            <a:ext cx="77380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310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Mikhail</dc:creator>
  <cp:lastModifiedBy>Mikhail</cp:lastModifiedBy>
  <cp:revision>18</cp:revision>
  <dcterms:created xsi:type="dcterms:W3CDTF">2022-12-01T11:07:43Z</dcterms:created>
  <dcterms:modified xsi:type="dcterms:W3CDTF">2022-12-01T13:39:52Z</dcterms:modified>
</cp:coreProperties>
</file>