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hdphoto" Target="../media/hdphoto7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9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052736"/>
            <a:ext cx="8136904" cy="232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ea typeface="Calibri"/>
                <a:cs typeface="Times New Roman"/>
              </a:rPr>
              <a:t>Дидактическая </a:t>
            </a:r>
            <a:r>
              <a:rPr lang="ru-RU" sz="3600" b="1" dirty="0" smtClean="0">
                <a:ea typeface="Calibri"/>
                <a:cs typeface="Times New Roman"/>
              </a:rPr>
              <a:t>игра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7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7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Кто </a:t>
            </a:r>
            <a:r>
              <a:rPr lang="ru-RU" sz="7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чей малыш</a:t>
            </a:r>
            <a:r>
              <a:rPr lang="ru-RU" sz="7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?»</a:t>
            </a:r>
            <a:endParaRPr lang="ru-RU" sz="7200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479715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Разработала: воспитатель </a:t>
            </a:r>
            <a:r>
              <a:rPr lang="ru-RU" b="1" dirty="0" err="1" smtClean="0"/>
              <a:t>Авдей</a:t>
            </a:r>
            <a:r>
              <a:rPr lang="ru-RU" b="1" dirty="0" smtClean="0"/>
              <a:t> А.Е.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08784"/>
            <a:ext cx="2520280" cy="3645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20" y="5217427"/>
            <a:ext cx="9144000" cy="16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12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36712"/>
            <a:ext cx="81369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 расширять и систематизировать представления об окружающем мире.</a:t>
            </a:r>
          </a:p>
          <a:p>
            <a:pPr algn="just"/>
            <a:r>
              <a:rPr lang="ru-RU" u="sng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формировать навык работы с компьютером (умение наводить курсор на предмет и нажимать на кнопку мыши);</a:t>
            </a:r>
          </a:p>
          <a:p>
            <a:pPr algn="just"/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закреплять умение ориентироваться в пространстве;</a:t>
            </a:r>
          </a:p>
          <a:p>
            <a:pPr algn="just"/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закреплять знания о знакомых животных;</a:t>
            </a:r>
          </a:p>
          <a:p>
            <a:pPr algn="just"/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развивать слуховое и зрительное восприятие;</a:t>
            </a:r>
          </a:p>
          <a:p>
            <a:pPr algn="just"/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формировать обобщающую функцию мышления, умения сравнивать предметы по существенным признакам;</a:t>
            </a:r>
          </a:p>
          <a:p>
            <a:pPr algn="just"/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формировать навыки связной речи, умения отвечать на вопросы словом, фразой, предложением (в зависимости от индивидуальных возможностей детей);</a:t>
            </a:r>
          </a:p>
          <a:p>
            <a:pPr algn="just"/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доставлять детям радость, удовольствие от игры</a:t>
            </a:r>
          </a:p>
          <a:p>
            <a:pPr algn="just"/>
            <a:r>
              <a:rPr lang="ru-RU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воспитывать стремление к преодолению трудностей, уверенность в себе.</a:t>
            </a:r>
            <a:endParaRPr lang="ru-RU" b="0" dirty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6400" y="4532031"/>
            <a:ext cx="7986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Ход </a:t>
            </a:r>
            <a:r>
              <a:rPr lang="ru-RU" u="sng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игры: 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Воспитатель называет 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животное которое изображено на слайде, 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а ребёнок, называет детёныша этого </a:t>
            </a: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животного . </a:t>
            </a:r>
            <a:r>
              <a:rPr lang="ru-RU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Ребенок, который правильно назовет детеныша, получает фишку.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9" b="100000" l="0" r="9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466124" cy="3227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0" b="100000" l="1600" r="98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04122"/>
            <a:ext cx="2492896" cy="2492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63" b="94277" l="2781" r="89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4" t="17867" r="13423" b="19466"/>
          <a:stretch/>
        </p:blipFill>
        <p:spPr>
          <a:xfrm>
            <a:off x="4161640" y="1550570"/>
            <a:ext cx="2066544" cy="2148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5" b="99805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955" r="13379"/>
          <a:stretch/>
        </p:blipFill>
        <p:spPr>
          <a:xfrm>
            <a:off x="6057856" y="3212976"/>
            <a:ext cx="2313432" cy="2997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6222" l="9887" r="93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3" t="14013" r="8653" b="4321"/>
          <a:stretch/>
        </p:blipFill>
        <p:spPr>
          <a:xfrm>
            <a:off x="1271016" y="4014216"/>
            <a:ext cx="1716808" cy="2580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94" b="95215" l="7039" r="9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838196"/>
            <a:ext cx="2039346" cy="257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8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267"/>
            <a:ext cx="4188144" cy="2598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47751"/>
            <a:ext cx="20669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25069" r="7899" b="11134"/>
          <a:stretch/>
        </p:blipFill>
        <p:spPr bwMode="auto">
          <a:xfrm>
            <a:off x="467544" y="4437169"/>
            <a:ext cx="2353384" cy="197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76" y="2715741"/>
            <a:ext cx="2036763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82" y="3501008"/>
            <a:ext cx="230981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66471"/>
            <a:ext cx="2221997" cy="2389637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12" y="3501008"/>
            <a:ext cx="230981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1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47" b="92417" l="0" r="991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00" y="332656"/>
            <a:ext cx="3009200" cy="3418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638175"/>
            <a:ext cx="171291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8206"/>
            <a:ext cx="230981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95" y="1275556"/>
            <a:ext cx="20669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 r="22429"/>
          <a:stretch/>
        </p:blipFill>
        <p:spPr>
          <a:xfrm>
            <a:off x="1043608" y="3918868"/>
            <a:ext cx="1589689" cy="27056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12" y="3759993"/>
            <a:ext cx="184404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t="14900" r="19100" b="10400"/>
          <a:stretch/>
        </p:blipFill>
        <p:spPr>
          <a:xfrm>
            <a:off x="467544" y="332656"/>
            <a:ext cx="2619737" cy="281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89040"/>
            <a:ext cx="20669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76464"/>
            <a:ext cx="170656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21266" r="7666" b="13181"/>
          <a:stretch/>
        </p:blipFill>
        <p:spPr bwMode="auto">
          <a:xfrm>
            <a:off x="3010873" y="3789040"/>
            <a:ext cx="2612687" cy="215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9" b="99155" l="272" r="99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85" y="1124744"/>
            <a:ext cx="2843808" cy="2132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893748"/>
            <a:ext cx="1909114" cy="22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962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72" y="4413373"/>
            <a:ext cx="2419112" cy="1803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006610" cy="2484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00" y="2276872"/>
            <a:ext cx="2328168" cy="191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8206"/>
            <a:ext cx="230981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72" y="3638549"/>
            <a:ext cx="170656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80" y="836712"/>
            <a:ext cx="2422088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8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Другая 12">
      <a:dk1>
        <a:sysClr val="windowText" lastClr="000000"/>
      </a:dk1>
      <a:lt1>
        <a:srgbClr val="CAF278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32</TotalTime>
  <Words>48</Words>
  <Application>Microsoft Office PowerPoint</Application>
  <PresentationFormat>Экран (4:3)</PresentationFormat>
  <Paragraphs>15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Пользователь Windows</cp:lastModifiedBy>
  <cp:revision>4</cp:revision>
  <dcterms:created xsi:type="dcterms:W3CDTF">2022-03-26T14:01:44Z</dcterms:created>
  <dcterms:modified xsi:type="dcterms:W3CDTF">2022-03-26T14:46:14Z</dcterms:modified>
</cp:coreProperties>
</file>