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2" r:id="rId4"/>
    <p:sldId id="263" r:id="rId5"/>
    <p:sldId id="274" r:id="rId6"/>
    <p:sldId id="268" r:id="rId7"/>
    <p:sldId id="269" r:id="rId8"/>
    <p:sldId id="270" r:id="rId9"/>
    <p:sldId id="281" r:id="rId10"/>
    <p:sldId id="257" r:id="rId11"/>
    <p:sldId id="264" r:id="rId12"/>
    <p:sldId id="265" r:id="rId13"/>
    <p:sldId id="266" r:id="rId14"/>
    <p:sldId id="273" r:id="rId15"/>
    <p:sldId id="280" r:id="rId16"/>
    <p:sldId id="276" r:id="rId17"/>
    <p:sldId id="275" r:id="rId18"/>
    <p:sldId id="277" r:id="rId19"/>
    <p:sldId id="25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9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C4BE-143A-41F8-B565-38146123254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CAA-529B-4C82-A9D7-9485E8B12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641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C4BE-143A-41F8-B565-38146123254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CAA-529B-4C82-A9D7-9485E8B12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49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C4BE-143A-41F8-B565-38146123254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CAA-529B-4C82-A9D7-9485E8B12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9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C4BE-143A-41F8-B565-38146123254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CAA-529B-4C82-A9D7-9485E8B12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749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C4BE-143A-41F8-B565-38146123254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CAA-529B-4C82-A9D7-9485E8B12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80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C4BE-143A-41F8-B565-38146123254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CAA-529B-4C82-A9D7-9485E8B12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9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C4BE-143A-41F8-B565-38146123254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CAA-529B-4C82-A9D7-9485E8B12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617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C4BE-143A-41F8-B565-38146123254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CAA-529B-4C82-A9D7-9485E8B12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6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C4BE-143A-41F8-B565-38146123254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CAA-529B-4C82-A9D7-9485E8B12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5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C4BE-143A-41F8-B565-38146123254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CAA-529B-4C82-A9D7-9485E8B12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49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BC4BE-143A-41F8-B565-38146123254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F6CAA-529B-4C82-A9D7-9485E8B12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347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BC4BE-143A-41F8-B565-38146123254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F6CAA-529B-4C82-A9D7-9485E8B12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3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5"/>
            <a:ext cx="12192000" cy="8258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7178" y="5657850"/>
            <a:ext cx="496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Выполнила: воспитатель 7 группы Смирнова Е.В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61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" y="0"/>
            <a:ext cx="12192000" cy="631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5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61" y="0"/>
            <a:ext cx="10561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8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587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47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1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2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6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9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4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479"/>
            <a:ext cx="121920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1800" y="-495300"/>
            <a:ext cx="18135600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2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807" y="-381000"/>
            <a:ext cx="12281807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58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71" y="-324418"/>
            <a:ext cx="12777107" cy="71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0085" y="2046061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731"/>
            <a:ext cx="12192000" cy="707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8231" y="-151040"/>
            <a:ext cx="12930231" cy="7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6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7778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971" y="-462643"/>
            <a:ext cx="12289971" cy="7620000"/>
          </a:xfrm>
          <a:prstGeom prst="rect">
            <a:avLst/>
          </a:prstGeom>
        </p:spPr>
      </p:pic>
      <p:pic>
        <p:nvPicPr>
          <p:cNvPr id="1026" name="Picture 2" descr="http://www.ddut-irk.ru/pub/img/News/2187/list2_1.10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657600"/>
            <a:ext cx="9525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19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</Words>
  <Application>Microsoft Office PowerPoint</Application>
  <PresentationFormat>Широкоэкранный</PresentationFormat>
  <Paragraphs>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79041114604</dc:creator>
  <cp:lastModifiedBy>79041114604</cp:lastModifiedBy>
  <cp:revision>10</cp:revision>
  <dcterms:created xsi:type="dcterms:W3CDTF">2020-02-02T09:23:38Z</dcterms:created>
  <dcterms:modified xsi:type="dcterms:W3CDTF">2024-02-20T15:36:42Z</dcterms:modified>
</cp:coreProperties>
</file>