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76672"/>
            <a:ext cx="5112568" cy="2160240"/>
          </a:xfrm>
        </p:spPr>
        <p:txBody>
          <a:bodyPr>
            <a:noAutofit/>
          </a:bodyPr>
          <a:lstStyle/>
          <a:p>
            <a:r>
              <a:rPr lang="ru-RU" sz="4800" b="1" spc="3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</a:t>
            </a:r>
            <a:br>
              <a:rPr lang="ru-RU" sz="4800" b="1" spc="3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3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ЗАЩИТНИКА ОТЕЧЕСТВА</a:t>
            </a:r>
            <a:endParaRPr lang="ru-RU" sz="4800" b="1" spc="3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6381328"/>
            <a:ext cx="2627784" cy="476672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Докучаева О.В.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oennie_vuzi_moskvi_sankt_peterburga_rf_kak_postupit_uchits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08920"/>
            <a:ext cx="2592288" cy="321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февраля 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900" b="1" dirty="0" smtClean="0">
              <a:solidFill>
                <a:srgbClr val="002060"/>
              </a:solidFill>
              <a:latin typeface="Segoe UI Light" pitchFamily="34" charset="0"/>
              <a:cs typeface="Segoe UI Light" pitchFamily="34" charset="0"/>
            </a:endParaRPr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Праздник </a:t>
            </a:r>
            <a: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сегодня у наших ребят,</a:t>
            </a:r>
            <a:b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</a:br>
            <a: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У наших защитников, наших солдат,</a:t>
            </a:r>
            <a:b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</a:br>
            <a: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У дедушек, пап, у дядей, братишек,</a:t>
            </a:r>
            <a:b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</a:br>
            <a:r>
              <a:rPr lang="ru-RU" sz="39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У наших героев, у наших мальчишек!</a:t>
            </a:r>
            <a:endParaRPr lang="ru-RU" sz="3900" b="1" dirty="0">
              <a:solidFill>
                <a:srgbClr val="002060"/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армия – это вооруженные силы нашей Родины, которая защищает ее честь, независимость и свободу.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276872"/>
            <a:ext cx="6174432" cy="370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российской армии есть различные виды войск – такая армия сильная!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может защитить свою страну и на море, и на суше, и в воздухе.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9871" y="2628241"/>
            <a:ext cx="5244259" cy="349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Сухопутные войска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" name="Содержимое 3" descr="117_1_1_desig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232" t="12150" r="6232" b="12251"/>
          <a:stretch>
            <a:fillRect/>
          </a:stretch>
        </p:blipFill>
        <p:spPr>
          <a:xfrm>
            <a:off x="6372200" y="620688"/>
            <a:ext cx="2088232" cy="2088232"/>
          </a:xfrm>
        </p:spPr>
      </p:pic>
      <p:sp>
        <p:nvSpPr>
          <p:cNvPr id="5" name="TextBox 4"/>
          <p:cNvSpPr txBox="1"/>
          <p:nvPr/>
        </p:nvSpPr>
        <p:spPr>
          <a:xfrm>
            <a:off x="611560" y="1412776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В состав сухопутных войск входят: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Мотострелковые войска;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Танковые войска;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Ракетные войска и артиллерия;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Войска ПВО;</a:t>
            </a:r>
            <a:endParaRPr lang="ru-RU" sz="2800" b="1" dirty="0" smtClean="0">
              <a:solidFill>
                <a:srgbClr val="002060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86104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А также специальные войска: связи; разведывательные; радиационной, химической и биологической защиты; инженерные и др.</a:t>
            </a:r>
            <a:endParaRPr lang="ru-RU" sz="2800" b="1" dirty="0">
              <a:solidFill>
                <a:srgbClr val="00206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402" y="814400"/>
            <a:ext cx="8037196" cy="5229200"/>
          </a:xfrm>
          <a:prstGeom prst="rect">
            <a:avLst/>
          </a:prstGeom>
        </p:spPr>
      </p:pic>
      <p:pic>
        <p:nvPicPr>
          <p:cNvPr id="8" name="Рисунок 7" descr="img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620688"/>
            <a:ext cx="7488832" cy="5616624"/>
          </a:xfrm>
          <a:prstGeom prst="rect">
            <a:avLst/>
          </a:prstGeom>
        </p:spPr>
      </p:pic>
      <p:pic>
        <p:nvPicPr>
          <p:cNvPr id="9" name="Рисунок 8" descr="img14.jpg"/>
          <p:cNvPicPr>
            <a:picLocks noChangeAspect="1"/>
          </p:cNvPicPr>
          <p:nvPr/>
        </p:nvPicPr>
        <p:blipFill>
          <a:blip r:embed="rId6" cstate="print"/>
          <a:srcRect l="6688" t="4851" r="3538" b="2751"/>
          <a:stretch>
            <a:fillRect/>
          </a:stretch>
        </p:blipFill>
        <p:spPr>
          <a:xfrm>
            <a:off x="611560" y="332656"/>
            <a:ext cx="8208912" cy="6336704"/>
          </a:xfrm>
          <a:prstGeom prst="rect">
            <a:avLst/>
          </a:prstGeom>
        </p:spPr>
      </p:pic>
      <p:pic>
        <p:nvPicPr>
          <p:cNvPr id="10" name="Рисунок 9" descr="Сценка-Подвиг-связист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9205" y="428206"/>
            <a:ext cx="6725589" cy="600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46" t="4087" r="4146" b="4205"/>
          <a:stretch>
            <a:fillRect/>
          </a:stretch>
        </p:blipFill>
        <p:spPr>
          <a:xfrm>
            <a:off x="6804248" y="26064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Военно-воздушные силы российской армии предназначены для защиты от ударов воздушно-космического пространства, а также для поддержки Сухопутных войск.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В состав ВВС входят следующие рода войск:</a:t>
            </a:r>
          </a:p>
          <a:p>
            <a:pPr marL="269875" indent="-269875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Авиация (бомбардировочная, штурмовая,</a:t>
            </a:r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 армейская,</a:t>
            </a:r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 истребительная, транспортная, разведывательная);</a:t>
            </a:r>
          </a:p>
          <a:p>
            <a:pPr marL="269875" indent="-269875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Зенитно-ракетные войска;</a:t>
            </a:r>
          </a:p>
          <a:p>
            <a:pPr marL="269875" indent="-269875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Радиотехнические войска. </a:t>
            </a:r>
            <a:endParaRPr lang="ru-RU" sz="2400" b="1" dirty="0">
              <a:solidFill>
                <a:srgbClr val="00206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8" name="Рисунок 7" descr="Painting_Art_Fighter_Airplane_Yak-130_Russian_530734_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9" name="Рисунок 8" descr="132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4424"/>
            <a:ext cx="9144000" cy="616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dc37eed-762f-11e5-80ba-00155d65b108_0_700-n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16216" y="476672"/>
            <a:ext cx="1974949" cy="197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Предназначен для защиты страны на морских и океанских направлениях.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В состав ВМФ входят такие рода войск, как:</a:t>
            </a:r>
          </a:p>
          <a:p>
            <a:pPr marL="269875" indent="-269875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Надводные силы;</a:t>
            </a:r>
          </a:p>
          <a:p>
            <a:pPr marL="269875" indent="-269875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Подводные силы;</a:t>
            </a:r>
          </a:p>
          <a:p>
            <a:pPr marL="269875" indent="-269875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Segoe UI Light" pitchFamily="34" charset="0"/>
                <a:cs typeface="Segoe UI Light" pitchFamily="34" charset="0"/>
              </a:rPr>
              <a:t>Сухопутные и береговые войска.</a:t>
            </a:r>
          </a:p>
        </p:txBody>
      </p:sp>
      <p:pic>
        <p:nvPicPr>
          <p:cNvPr id="6" name="Рисунок 5" descr="4796c4b6dac845e0b8d961dc9d2ff399.max-12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4810"/>
            <a:ext cx="9144000" cy="6088380"/>
          </a:xfrm>
          <a:prstGeom prst="rect">
            <a:avLst/>
          </a:prstGeom>
        </p:spPr>
      </p:pic>
      <p:pic>
        <p:nvPicPr>
          <p:cNvPr id="7" name="Рисунок 6" descr="minoborony_rf_planiruet_priobresti_chetyre_korablya_vertoletonostsa_mistral_thumb_fed_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5468"/>
            <a:ext cx="9144000" cy="6527064"/>
          </a:xfrm>
          <a:prstGeom prst="rect">
            <a:avLst/>
          </a:prstGeom>
        </p:spPr>
      </p:pic>
      <p:pic>
        <p:nvPicPr>
          <p:cNvPr id="8" name="Рисунок 7" descr="parad-korab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9" name="Рисунок 8" descr="пара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61644"/>
            <a:ext cx="9144000" cy="493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ЗАЩИТНИКА ОТЕЧЕСТВА</vt:lpstr>
      <vt:lpstr>23 февраля  День Защитника Отечества</vt:lpstr>
      <vt:lpstr>Российская армия – это вооруженные силы нашей Родины, которая защищает ее честь, независимость и свободу. </vt:lpstr>
      <vt:lpstr>В российской армии есть различные виды войск – такая армия сильная! Она может защитить свою страну и на море, и на суше, и в воздухе. </vt:lpstr>
      <vt:lpstr>     Сухопутные войска</vt:lpstr>
      <vt:lpstr>Военно-воздушные силы</vt:lpstr>
      <vt:lpstr>Военно-морской флот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 Отечества</dc:title>
  <dc:creator>Анастасия Атаманкина</dc:creator>
  <cp:lastModifiedBy>Анастасия Атаманкина</cp:lastModifiedBy>
  <cp:revision>9</cp:revision>
  <dcterms:created xsi:type="dcterms:W3CDTF">2021-02-14T09:07:46Z</dcterms:created>
  <dcterms:modified xsi:type="dcterms:W3CDTF">2021-02-14T10:38:01Z</dcterms:modified>
</cp:coreProperties>
</file>