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60" r:id="rId4"/>
    <p:sldId id="274" r:id="rId5"/>
    <p:sldId id="292" r:id="rId6"/>
    <p:sldId id="266" r:id="rId7"/>
    <p:sldId id="264" r:id="rId8"/>
    <p:sldId id="281" r:id="rId9"/>
    <p:sldId id="284" r:id="rId10"/>
    <p:sldId id="283" r:id="rId11"/>
    <p:sldId id="290" r:id="rId12"/>
    <p:sldId id="291" r:id="rId13"/>
    <p:sldId id="289" r:id="rId14"/>
    <p:sldId id="282" r:id="rId15"/>
    <p:sldId id="287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86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8387" autoAdjust="0"/>
  </p:normalViewPr>
  <p:slideViewPr>
    <p:cSldViewPr snapToGrid="0">
      <p:cViewPr varScale="1">
        <p:scale>
          <a:sx n="72" d="100"/>
          <a:sy n="72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32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7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7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00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1036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05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7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5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09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4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0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35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7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897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51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9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8504-90CD-4078-A3DE-2D4B26428DF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202FB7-0CCE-4BB2-956D-C7D9E48BC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1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8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 Детский сад № 180»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3809"/>
            <a:ext cx="9274062" cy="392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сбора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материала в группе»</a:t>
            </a:r>
          </a:p>
          <a:p>
            <a:pPr marL="0" indent="0" algn="r"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группы №4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Старинская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Г.А., Уварова Н.Н.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05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160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«до»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56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48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0376"/>
            <a:ext cx="1323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4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50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01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«до»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 rot="19895777">
            <a:off x="3125792" y="3076194"/>
            <a:ext cx="290691" cy="166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19719" y="3116687"/>
            <a:ext cx="97138" cy="882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-2021983"/>
            <a:ext cx="11178861" cy="9110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после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57" y="619328"/>
            <a:ext cx="9653441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сбора игрового материала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группе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780161"/>
            <a:ext cx="4185623" cy="655526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Вовлеченные лица в рамки проекта: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Заказчик : Воспитанники.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Периметр проекта: группа №4.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Владелец проекта: заведующий МБДОУ « Детский сад № 180»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Карпухова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Н.Б.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заведующий МБДОУ « Детский сад № 180»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Карпухова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Н.Б.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Карпухова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Н.Б., Варварина И.А.,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Старинская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Г.А., Уварова Н.Н.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399" y="2161309"/>
            <a:ext cx="4251366" cy="2695699"/>
          </a:xfrm>
        </p:spPr>
        <p:txBody>
          <a:bodyPr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Обоснование выбора: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Ключевой риск- не рациональный расход времени  у детей и педагогов в ДОУ, при сборе игровых предметов.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1.Временные потери – длительный процесс сбора игрушек.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2.Излишние запасы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игровых материалов.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3.Ошибки,при сортировке игрушек.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647694301"/>
              </p:ext>
            </p:extLst>
          </p:nvPr>
        </p:nvGraphicFramePr>
        <p:xfrm>
          <a:off x="629392" y="4785756"/>
          <a:ext cx="4500748" cy="2072244"/>
        </p:xfrm>
        <a:graphic>
          <a:graphicData uri="http://schemas.openxmlformats.org/drawingml/2006/table">
            <a:tbl>
              <a:tblPr/>
              <a:tblGrid>
                <a:gridCol w="4500748"/>
              </a:tblGrid>
              <a:tr h="207224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плановый эффект: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1.Оптимизация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визуализация текущего процесса в ДОУ.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2.Исключение избыточных материалов и движений, воспитанников и педагогов.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3.Эффективное использование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времени  детей и педагогов в ДОУ.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90243"/>
              </p:ext>
            </p:extLst>
          </p:nvPr>
        </p:nvGraphicFramePr>
        <p:xfrm>
          <a:off x="5308271" y="4358244"/>
          <a:ext cx="5237019" cy="2468880"/>
        </p:xfrm>
        <a:graphic>
          <a:graphicData uri="http://schemas.openxmlformats.org/drawingml/2006/table">
            <a:tbl>
              <a:tblPr/>
              <a:tblGrid>
                <a:gridCol w="5237019"/>
              </a:tblGrid>
              <a:tr h="226818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Ключевые события проекта: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Старт проекта: 26.09.2022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и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карты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состояния процесса: 26.09.2022-29.09.2022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плана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мероприятий, по достижению целевых  показателей проекта: 30.09.2022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карты целевого состояния процесса: 04.10.2022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Оформление карточки проекта: 04.10.2022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Внедрение улучшений: 04.10.2022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закрытие проекта: 05.10.2022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173" y="331304"/>
            <a:ext cx="814042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«Оптимизация процесса сбора игрового материала»</a:t>
            </a:r>
          </a:p>
          <a:p>
            <a:pPr algn="ctr"/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-420757" y="2143539"/>
            <a:ext cx="1193940" cy="787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9026" y="1563757"/>
            <a:ext cx="132522" cy="119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86139" y="1451116"/>
            <a:ext cx="450579" cy="6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25287" y="1404730"/>
            <a:ext cx="410821" cy="11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71669" y="1292087"/>
            <a:ext cx="622852" cy="185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43950" y="1345098"/>
            <a:ext cx="543338" cy="53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39783" y="1264926"/>
            <a:ext cx="593935" cy="136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24226" y="1853025"/>
            <a:ext cx="1892574" cy="1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98783" y="2770947"/>
            <a:ext cx="727212" cy="1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899681">
            <a:off x="-5105" y="1980222"/>
            <a:ext cx="1090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928997" y="2451540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69545" y="2186609"/>
            <a:ext cx="1380890" cy="613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пошел собирать игрушки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702932" y="2443167"/>
            <a:ext cx="30480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V="1">
            <a:off x="4231006" y="168961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ятно 2 58"/>
          <p:cNvSpPr/>
          <p:nvPr/>
        </p:nvSpPr>
        <p:spPr>
          <a:xfrm>
            <a:off x="7895513" y="991665"/>
            <a:ext cx="1770939" cy="137582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Увидев машинку, присоединился к игре другого ребенка, играл.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но 2 61"/>
          <p:cNvSpPr/>
          <p:nvPr/>
        </p:nvSpPr>
        <p:spPr>
          <a:xfrm>
            <a:off x="4489217" y="1073426"/>
            <a:ext cx="1866304" cy="134001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Услышал вторую просьбу воспитателя и продолжил собирать игрушки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но 2 65"/>
          <p:cNvSpPr/>
          <p:nvPr/>
        </p:nvSpPr>
        <p:spPr>
          <a:xfrm>
            <a:off x="6096000" y="1002348"/>
            <a:ext cx="2060619" cy="121076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Перепутав контейнеры, услышав в 3 раз воспитателя, пошел исправляться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135757" y="2206458"/>
            <a:ext cx="1722782" cy="576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другую игрушку, отнес на место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4898264" y="2487361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ятно 2 70"/>
          <p:cNvSpPr/>
          <p:nvPr/>
        </p:nvSpPr>
        <p:spPr>
          <a:xfrm>
            <a:off x="3179178" y="1375453"/>
            <a:ext cx="1477671" cy="73990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 играть с товарищем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ятно 2 74"/>
          <p:cNvSpPr/>
          <p:nvPr/>
        </p:nvSpPr>
        <p:spPr>
          <a:xfrm>
            <a:off x="9482359" y="825723"/>
            <a:ext cx="2054803" cy="144539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Услышал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просьбу воспитателя, вернулся к сбору игрушек, еще раз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8780509" y="2410677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ятно 2 76"/>
          <p:cNvSpPr/>
          <p:nvPr/>
        </p:nvSpPr>
        <p:spPr>
          <a:xfrm>
            <a:off x="318052" y="2785708"/>
            <a:ext cx="2001078" cy="19983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Перепутал место хранения конструктора, стал искать подходящее место в стеллаже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11547516" y="2357175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153435" y="4598504"/>
            <a:ext cx="1374741" cy="70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Разложил весь конструктор по местам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трелка вправо 80"/>
          <p:cNvSpPr/>
          <p:nvPr/>
        </p:nvSpPr>
        <p:spPr>
          <a:xfrm>
            <a:off x="1152569" y="4865318"/>
            <a:ext cx="323850" cy="101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0074110" y="2112200"/>
            <a:ext cx="1171574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собирать конструктор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310399" y="4603091"/>
            <a:ext cx="1429864" cy="71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помогать девочкам в театральном уголке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3778940" y="4871343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>
            <a:off x="5909266" y="4863176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525905" y="3498861"/>
            <a:ext cx="2631347" cy="2517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Большие временные потери и длительный процесс сбора игрушек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9809877" y="6268456"/>
            <a:ext cx="189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ВПП=8 мин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300135" y="2184198"/>
            <a:ext cx="1365663" cy="62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Взял игрушку, заговорил с другом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12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" y="4821383"/>
            <a:ext cx="273132" cy="198643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0497" y="5843239"/>
            <a:ext cx="2497873" cy="10147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2498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57532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613171" cy="14974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528612" y="646771"/>
            <a:ext cx="1862254" cy="5687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5294379" y="-2388956"/>
            <a:ext cx="645300" cy="5343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8042572" y="646771"/>
            <a:ext cx="1862254" cy="568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7547082">
            <a:off x="852542" y="-351085"/>
            <a:ext cx="1139241" cy="1232077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547082">
            <a:off x="9788457" y="-324946"/>
            <a:ext cx="833171" cy="977063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2060128" y="1923802"/>
            <a:ext cx="778076" cy="117565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 rot="5400000">
            <a:off x="1824680" y="3329684"/>
            <a:ext cx="1116747" cy="76171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2073" y="3455719"/>
            <a:ext cx="2050150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81314" y="4838659"/>
            <a:ext cx="1910686" cy="246340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11366232" y="-47603"/>
            <a:ext cx="745507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10271034" y="6037480"/>
            <a:ext cx="1199752" cy="441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5400000">
            <a:off x="11202505" y="2490634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11202504" y="3772419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054721">
            <a:off x="4175475" y="612626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191448">
            <a:off x="6354004" y="776128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575422" y="763715"/>
            <a:ext cx="284175" cy="4967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00684" y="814378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6663" y="1026663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6767040">
            <a:off x="1480885" y="686114"/>
            <a:ext cx="153682" cy="125019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6200000">
            <a:off x="10221147" y="58394"/>
            <a:ext cx="212167" cy="23859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7917428">
            <a:off x="6829007" y="-42884"/>
            <a:ext cx="622258" cy="412565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3260779">
            <a:off x="8677561" y="497848"/>
            <a:ext cx="622258" cy="3006035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10149755" y="816490"/>
            <a:ext cx="163003" cy="76171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4944097">
            <a:off x="1235319" y="498320"/>
            <a:ext cx="206873" cy="143498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 rot="8423481">
            <a:off x="10582609" y="1570661"/>
            <a:ext cx="236835" cy="217778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1589664">
            <a:off x="11045357" y="815531"/>
            <a:ext cx="586854" cy="84578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4179064">
            <a:off x="9923628" y="1379957"/>
            <a:ext cx="509724" cy="132871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4572593" flipH="1">
            <a:off x="6189621" y="-1072665"/>
            <a:ext cx="124494" cy="94135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1" name="Стрелка вверх 40"/>
          <p:cNvSpPr/>
          <p:nvPr/>
        </p:nvSpPr>
        <p:spPr>
          <a:xfrm rot="15895053" flipH="1">
            <a:off x="5489270" y="-2801866"/>
            <a:ext cx="205430" cy="962684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8854099" y="2266585"/>
            <a:ext cx="879448" cy="776866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18988332">
            <a:off x="4746686" y="-163576"/>
            <a:ext cx="166004" cy="38709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19764349">
            <a:off x="3672920" y="1042700"/>
            <a:ext cx="134195" cy="1948214"/>
          </a:xfrm>
          <a:prstGeom prst="upArrow">
            <a:avLst>
              <a:gd name="adj1" fmla="val 50000"/>
              <a:gd name="adj2" fmla="val 613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 rot="1153917">
            <a:off x="6010134" y="189108"/>
            <a:ext cx="179375" cy="28461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0" name="Капля 29"/>
          <p:cNvSpPr/>
          <p:nvPr/>
        </p:nvSpPr>
        <p:spPr>
          <a:xfrm rot="6618884">
            <a:off x="3568651" y="1357982"/>
            <a:ext cx="502780" cy="383788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>
            <a:off x="4386085" y="1273291"/>
            <a:ext cx="210800" cy="148676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6" name="Стрелка вверх 35"/>
          <p:cNvSpPr/>
          <p:nvPr/>
        </p:nvSpPr>
        <p:spPr>
          <a:xfrm rot="16704566">
            <a:off x="4771836" y="-1932316"/>
            <a:ext cx="622258" cy="721791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 rot="18102454">
            <a:off x="5228616" y="702500"/>
            <a:ext cx="124220" cy="99804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167" y="-478247"/>
            <a:ext cx="58961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Диаграмма «Спагетти» </a:t>
            </a:r>
            <a:r>
              <a:rPr lang="ru-RU" dirty="0" smtClean="0"/>
              <a:t>текущего </a:t>
            </a:r>
            <a:r>
              <a:rPr lang="ru-RU" dirty="0"/>
              <a:t>состояния процесса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0" y="2805256"/>
            <a:ext cx="285008" cy="104235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0" y="1626920"/>
            <a:ext cx="320634" cy="10252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/>
          <p:cNvSpPr/>
          <p:nvPr/>
        </p:nvSpPr>
        <p:spPr>
          <a:xfrm rot="1518622">
            <a:off x="1244429" y="1952727"/>
            <a:ext cx="1139241" cy="1232077"/>
          </a:xfrm>
          <a:prstGeom prst="chord">
            <a:avLst>
              <a:gd name="adj1" fmla="val 2267090"/>
              <a:gd name="adj2" fmla="val 1620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Хорда 49"/>
          <p:cNvSpPr/>
          <p:nvPr/>
        </p:nvSpPr>
        <p:spPr>
          <a:xfrm rot="1390224">
            <a:off x="11437717" y="961972"/>
            <a:ext cx="981909" cy="977063"/>
          </a:xfrm>
          <a:prstGeom prst="chor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Трапеция 50"/>
          <p:cNvSpPr/>
          <p:nvPr/>
        </p:nvSpPr>
        <p:spPr>
          <a:xfrm rot="16200000">
            <a:off x="9741777" y="4825391"/>
            <a:ext cx="772762" cy="38300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10520263" y="1367915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545333" y="1262190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46149" y="731251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749271" y="1156784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110066" y="605915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9869668" flipH="1">
            <a:off x="710482" y="1641823"/>
            <a:ext cx="187592" cy="333127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667693" y="3469896"/>
            <a:ext cx="2060384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49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81" y="322997"/>
            <a:ext cx="10800433" cy="618699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комплексов мероприятий по устранению проблем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3739041"/>
              </p:ext>
            </p:extLst>
          </p:nvPr>
        </p:nvGraphicFramePr>
        <p:xfrm>
          <a:off x="677334" y="968991"/>
          <a:ext cx="10923264" cy="577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06"/>
                <a:gridCol w="3188488"/>
                <a:gridCol w="2277491"/>
                <a:gridCol w="5010479"/>
              </a:tblGrid>
              <a:tr h="86484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r>
                        <a:rPr lang="ru-RU" baseline="0" dirty="0" smtClean="0"/>
                        <a:t>оренная 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Способ устранения /решения</a:t>
                      </a:r>
                      <a:r>
                        <a:rPr lang="ru-RU" baseline="0" dirty="0" smtClean="0"/>
                        <a:t> коренных причин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8375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Большие временные потери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при сборе игровых материалов.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условных обозначений.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Создаем условные обозначения в 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ru-RU" baseline="0" dirty="0" smtClean="0"/>
                        <a:t> областях.</a:t>
                      </a:r>
                      <a:endParaRPr lang="ru-RU" dirty="0"/>
                    </a:p>
                  </a:txBody>
                  <a:tcPr/>
                </a:tc>
              </a:tr>
              <a:tr h="86484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Излишние запасы игровых средств (автомобили, конструкторы).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Переполненная РППС.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Выявляем более подходящие игрушки по возрасту, размеру, цвету и убираем излишки.</a:t>
                      </a:r>
                      <a:endParaRPr lang="ru-RU" dirty="0"/>
                    </a:p>
                  </a:txBody>
                  <a:tcPr/>
                </a:tc>
              </a:tr>
              <a:tr h="241389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Ошибки при сортировке игрушек.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контейнеров разных цветов.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Покупаем разноцветные  контейнеры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разных </a:t>
                      </a:r>
                      <a:r>
                        <a:rPr lang="ru-RU" dirty="0" err="1" smtClean="0"/>
                        <a:t>размеров;внедряем</a:t>
                      </a:r>
                      <a:r>
                        <a:rPr lang="ru-RU" dirty="0" smtClean="0"/>
                        <a:t> систему  «5С»(создаем</a:t>
                      </a:r>
                      <a:r>
                        <a:rPr lang="ru-RU" baseline="0" dirty="0" smtClean="0"/>
                        <a:t> порядок, сортируем, содержим в чистоте, стандартизируем /</a:t>
                      </a:r>
                      <a:r>
                        <a:rPr lang="ru-RU" baseline="0" dirty="0" err="1" smtClean="0"/>
                        <a:t>услов</a:t>
                      </a:r>
                      <a:r>
                        <a:rPr lang="ru-RU" baseline="0" dirty="0" smtClean="0"/>
                        <a:t>. обозначения/, совершенствуем /появились новые предложения по улучшению игрового пространства не только на стеллажах, но и в группе)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925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0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достижению целевых показателей проекта «Оптимизация процесса сбора игрового материала»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40296"/>
              </p:ext>
            </p:extLst>
          </p:nvPr>
        </p:nvGraphicFramePr>
        <p:xfrm>
          <a:off x="0" y="570617"/>
          <a:ext cx="12192000" cy="947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42"/>
                <a:gridCol w="3116179"/>
                <a:gridCol w="2582779"/>
                <a:gridCol w="2650958"/>
                <a:gridCol w="3236762"/>
                <a:gridCol w="208280"/>
              </a:tblGrid>
              <a:tr h="35581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</a:t>
                      </a:r>
                      <a:r>
                        <a:rPr lang="ru-RU" baseline="0" dirty="0" smtClean="0"/>
                        <a:t>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исполнители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07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текущего процесса сбора игрового материала.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26.09.2022-26.09.2022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процесса, с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выявленными  проблемами.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480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комплексов мероприятий по устранению выявленных проблем: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карты текущего состояния;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целевого состояния;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-внедрение улучшений: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контейнеров разных цветов(для правильной сортировки игрушек);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-определение игрушек по возрасту, размеру и цвету;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26.09.2022-29.09.2022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27.09.2022-29.09.2022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30.09.2022-04.10.2022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процесса сбора игрового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материала.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излишек игровых материалов.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0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-закрепление условных обозначений на контейнерах, стендах, д./играх, книгах;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-расстановка игровых предметов в соответствии с условными обозначениями.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временных потерь.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9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результатов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внесение поправок.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89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оптимизации сбора игровых материалов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–утвержден и введен в жизнь ДОУ.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Уварова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533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5832" y="410473"/>
            <a:ext cx="7671386" cy="6155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«Оптимизация процесса сбора игрового материала»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42900" y="1695452"/>
            <a:ext cx="9525" cy="6381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900" y="1695450"/>
            <a:ext cx="1143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6249" y="1409702"/>
            <a:ext cx="85726" cy="31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1975" y="1409700"/>
            <a:ext cx="85725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7700" y="1181100"/>
            <a:ext cx="47624" cy="55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75" y="1200150"/>
            <a:ext cx="123825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28674" y="1036082"/>
            <a:ext cx="76201" cy="65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925" y="1036082"/>
            <a:ext cx="19050" cy="130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52425" y="2333625"/>
            <a:ext cx="60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404399">
            <a:off x="153961" y="1838540"/>
            <a:ext cx="1030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976498" y="2039862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00173" y="1689616"/>
            <a:ext cx="1248024" cy="777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взял игрушку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674535" y="2042555"/>
            <a:ext cx="304800" cy="58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 flipV="1">
            <a:off x="4231006" y="168961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996317" y="1702013"/>
            <a:ext cx="1459429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Расставил машинки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4520079" y="2029742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8760213" y="2079591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3374763" y="3608892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308178" y="3246208"/>
            <a:ext cx="1463410" cy="765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помогать девочкам в театральном уголке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569844" y="3734395"/>
            <a:ext cx="323850" cy="134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104136" y="2794392"/>
            <a:ext cx="2466975" cy="1734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Сокращенный процесс сбора игрового материала-ОПТИМИЗИРОВАН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184279" y="4919064"/>
            <a:ext cx="231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ВПП=2 мин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71040" y="1677711"/>
            <a:ext cx="1394082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 на место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898388" y="1663465"/>
            <a:ext cx="1395533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другую игрушку, отнес на место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flipV="1">
            <a:off x="6476321" y="2061563"/>
            <a:ext cx="3238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9220582" y="1688223"/>
            <a:ext cx="1459726" cy="78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Разобрал книги по полочкам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16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" y="4821383"/>
            <a:ext cx="273132" cy="198643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16190" y="5793059"/>
            <a:ext cx="2497873" cy="10147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2498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57532" y="6272561"/>
            <a:ext cx="680224" cy="5854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613171" cy="14974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528612" y="646771"/>
            <a:ext cx="1862254" cy="5687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5294379" y="-2388956"/>
            <a:ext cx="645300" cy="53438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8042572" y="646771"/>
            <a:ext cx="1862254" cy="568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7547082">
            <a:off x="852542" y="-351085"/>
            <a:ext cx="1139241" cy="1232077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17547082">
            <a:off x="9788457" y="-324946"/>
            <a:ext cx="833171" cy="977063"/>
          </a:xfrm>
          <a:prstGeom prst="chor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2060128" y="1923802"/>
            <a:ext cx="778076" cy="117565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 rot="5400000">
            <a:off x="1824680" y="3329684"/>
            <a:ext cx="1116747" cy="76171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4903" y="3414776"/>
            <a:ext cx="2034757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81314" y="4838659"/>
            <a:ext cx="1910686" cy="246340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11366232" y="-47603"/>
            <a:ext cx="745507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10271034" y="6037480"/>
            <a:ext cx="1199752" cy="441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5400000">
            <a:off x="11202505" y="2490634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11202504" y="3772419"/>
            <a:ext cx="1162013" cy="873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054721">
            <a:off x="4107236" y="1376901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191448">
            <a:off x="6108345" y="1308392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575422" y="763715"/>
            <a:ext cx="284175" cy="4967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00684" y="814378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6663" y="1026663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6767040">
            <a:off x="1480885" y="686114"/>
            <a:ext cx="153682" cy="125019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6200000">
            <a:off x="10251600" y="27940"/>
            <a:ext cx="151261" cy="23859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10385947" y="655094"/>
            <a:ext cx="109182" cy="14007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4944097">
            <a:off x="1297722" y="552950"/>
            <a:ext cx="96644" cy="143498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 rot="8423481" flipH="1">
            <a:off x="11044480" y="3952819"/>
            <a:ext cx="78667" cy="89540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1589664">
            <a:off x="11045357" y="815531"/>
            <a:ext cx="586854" cy="84578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8854099" y="2266585"/>
            <a:ext cx="879448" cy="776866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19481540" flipH="1">
            <a:off x="3025889" y="439900"/>
            <a:ext cx="136428" cy="1729450"/>
          </a:xfrm>
          <a:prstGeom prst="upArrow">
            <a:avLst>
              <a:gd name="adj1" fmla="val 50000"/>
              <a:gd name="adj2" fmla="val 613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0" name="Капля 29"/>
          <p:cNvSpPr/>
          <p:nvPr/>
        </p:nvSpPr>
        <p:spPr>
          <a:xfrm rot="6618884">
            <a:off x="3295696" y="1849300"/>
            <a:ext cx="502780" cy="383788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16988796">
            <a:off x="6082450" y="-269177"/>
            <a:ext cx="122669" cy="235134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36" name="Стрелка вверх 35"/>
          <p:cNvSpPr/>
          <p:nvPr/>
        </p:nvSpPr>
        <p:spPr>
          <a:xfrm rot="16012640">
            <a:off x="5869012" y="405453"/>
            <a:ext cx="622258" cy="49324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 rot="18102454">
            <a:off x="6538800" y="470488"/>
            <a:ext cx="124220" cy="99804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167" y="-478247"/>
            <a:ext cx="58785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Диаграмма «Спагетти» </a:t>
            </a:r>
            <a:r>
              <a:rPr lang="ru-RU" dirty="0" smtClean="0"/>
              <a:t>целевого </a:t>
            </a:r>
            <a:r>
              <a:rPr lang="ru-RU" dirty="0"/>
              <a:t>состояния процесса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0" y="2805256"/>
            <a:ext cx="285008" cy="104235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0" y="1626920"/>
            <a:ext cx="320634" cy="102523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/>
          <p:cNvSpPr/>
          <p:nvPr/>
        </p:nvSpPr>
        <p:spPr>
          <a:xfrm rot="1518622">
            <a:off x="1244429" y="1952727"/>
            <a:ext cx="1139241" cy="1232077"/>
          </a:xfrm>
          <a:prstGeom prst="chord">
            <a:avLst>
              <a:gd name="adj1" fmla="val 2267090"/>
              <a:gd name="adj2" fmla="val 1620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Хорда 49"/>
          <p:cNvSpPr/>
          <p:nvPr/>
        </p:nvSpPr>
        <p:spPr>
          <a:xfrm rot="1390224">
            <a:off x="11437717" y="961972"/>
            <a:ext cx="981909" cy="977063"/>
          </a:xfrm>
          <a:prstGeom prst="chor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Трапеция 50"/>
          <p:cNvSpPr/>
          <p:nvPr/>
        </p:nvSpPr>
        <p:spPr>
          <a:xfrm rot="16200000">
            <a:off x="9741777" y="4825391"/>
            <a:ext cx="772762" cy="38300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7096490">
            <a:off x="10288251" y="3456022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545333" y="1262190"/>
            <a:ext cx="284175" cy="4967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46149" y="731251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831158" y="1880115"/>
            <a:ext cx="284175" cy="496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110066" y="605915"/>
            <a:ext cx="586854" cy="8457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036023" y="3444346"/>
            <a:ext cx="2147667" cy="1429102"/>
          </a:xfrm>
          <a:prstGeom prst="roundRect">
            <a:avLst/>
          </a:prstGeom>
          <a:solidFill>
            <a:srgbClr val="308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rot="4944097">
            <a:off x="1919304" y="1140972"/>
            <a:ext cx="83332" cy="63578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1" name="Стрелка вверх 60"/>
          <p:cNvSpPr/>
          <p:nvPr/>
        </p:nvSpPr>
        <p:spPr>
          <a:xfrm>
            <a:off x="3932830" y="507243"/>
            <a:ext cx="134203" cy="14007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2" name="Стрелка вверх 61"/>
          <p:cNvSpPr/>
          <p:nvPr/>
        </p:nvSpPr>
        <p:spPr>
          <a:xfrm>
            <a:off x="4794913" y="564109"/>
            <a:ext cx="118281" cy="14007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4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51" y="0"/>
            <a:ext cx="38556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0" y="0"/>
            <a:ext cx="259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«до»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730</TotalTime>
  <Words>723</Words>
  <Application>Microsoft Office PowerPoint</Application>
  <PresentationFormat>Произвольный</PresentationFormat>
  <Paragraphs>165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МБДОУ « Детский сад № 180»</vt:lpstr>
      <vt:lpstr>Оптимизация процесса сбора игрового материала  в группе</vt:lpstr>
      <vt:lpstr>Слайд 3</vt:lpstr>
      <vt:lpstr>Слайд 4</vt:lpstr>
      <vt:lpstr>Разработка комплексов мероприятий по устранению проблем</vt:lpstr>
      <vt:lpstr>План мероприятий по достижению целевых показателей проекта «Оптимизация процесса сбора игрового материала»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№ 180»</dc:title>
  <dc:creator>Admin</dc:creator>
  <cp:lastModifiedBy>1</cp:lastModifiedBy>
  <cp:revision>86</cp:revision>
  <cp:lastPrinted>2022-05-10T15:32:41Z</cp:lastPrinted>
  <dcterms:created xsi:type="dcterms:W3CDTF">2022-05-01T12:12:26Z</dcterms:created>
  <dcterms:modified xsi:type="dcterms:W3CDTF">2022-11-25T09:22:07Z</dcterms:modified>
</cp:coreProperties>
</file>