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0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53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95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09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05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7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77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0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98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29265-5752-4FDE-9C0E-8F5398BE8E27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A89D1-8CB8-4DC8-A8E8-D54B3353D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8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286" y="1593670"/>
            <a:ext cx="10515600" cy="422452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материал</a:t>
            </a:r>
            <a:endParaRPr lang="ru-RU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тему: «РЕЧЕВОЙ МАТЕРИАЛ И ИГРЫ ПО АВТОМАТИЗАЦИИ И ДИФФЕРЕНЦИАЦИИ ЗВУКОВ</a:t>
            </a:r>
            <a:br>
              <a:rPr lang="ru-RU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[М ] [М`] »</a:t>
            </a:r>
            <a:endParaRPr lang="ru-RU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Выполнил(а):</a:t>
            </a: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начальных классов Зайцева А.П.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943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Практический материал по автоматизации звука 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     Повтори слоги.                                                 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Ам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ом - ум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ым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мы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Ум - ом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ам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ым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мы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Ым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ом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ам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ум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мы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Ом - ум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ым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ам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24" y="1587887"/>
            <a:ext cx="7418832" cy="49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5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2.Повтори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Звук в начале слова: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Мак, маг, мал, Маша, магазин, машина, малина, маляр, мандарин; мыть, мытьё, мыс, мыло, мычит; мот, мох, моток, монета, молот, монолог, море, моряк, мороз, морковь; Мук, муть, мука, муха, мусс, музей, музыка, мулат, Мурка, мурлыкать.</a:t>
            </a: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Звук в середине слова: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Мама, кума, Кама, дума, дома, дама, сума, зима, КАМАЗ, намазать, команда, ломать, рама, Роман, комар, ромашка; кумыс, камыш, рамы; комод, комок, дымок, немой, замок, лимон; кому, тому, хомут, замутить, талмуд.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Звук в конце слова: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Дом, дым, дам, вам,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бам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бом, ком, сом, сам, зам, шум, лом, ром, альбом, налим, храм, бром, срам.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Стечение согласных звуков в слогах и словах: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Мка,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мно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мне, мни,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мла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мра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мру,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рма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рчма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Умка, Томка, сумка; много, многие, умножить, умножение; мне, мнение, сомнение; камни, помни, разомни; млад, младенец, младший; мрак, мрачно, мрачный, мрамор; корма, корчма.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923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616" y="-76010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3.Повтори предложения.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296" y="124955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Мама моет Машу. У мамы мак. Маня любит малину. Маленький Мук идет в магазин. У кумы маленькая сумка. Из дома идет дымок. Мама моет раму. Маня ломает замок. У дома маленький ком. У кумы маленький сом. Маня смотрит альбом. У Димы лом. Кругом мрак. В замке много мрамора. В замке маленький ключ. В сумке сом. Маша умножает. Мама моет младенца. Маша младше Вити.</a:t>
            </a:r>
            <a:endParaRPr lang="ru-RU" dirty="0"/>
          </a:p>
        </p:txBody>
      </p:sp>
      <p:pic>
        <p:nvPicPr>
          <p:cNvPr id="1026" name="Picture 2" descr="https://www.stayer.su/internet_magazin/upload/medialibrary/b73/b73bc24eeaf46c11d5fc82fed60aa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19" y="3641551"/>
            <a:ext cx="4609947" cy="30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95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856" y="136525"/>
            <a:ext cx="10061448" cy="876967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4.Повтори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чистоговорки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2960"/>
            <a:ext cx="12192000" cy="602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992" y="-89056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5.Повтори пословицы, поговорки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716166"/>
            <a:ext cx="10515600" cy="435133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Много снега - много хлеба. </a:t>
            </a:r>
          </a:p>
          <a:p>
            <a:pPr>
              <a:lnSpc>
                <a:spcPct val="250000"/>
              </a:lnSpc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Много воды - много травы. </a:t>
            </a:r>
          </a:p>
          <a:p>
            <a:pPr>
              <a:lnSpc>
                <a:spcPct val="250000"/>
              </a:lnSpc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Москва - всем городам мать.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71" y="1035170"/>
            <a:ext cx="3121677" cy="2333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970" y="3247610"/>
            <a:ext cx="2891883" cy="1925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726" y="3999261"/>
            <a:ext cx="4573982" cy="28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97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04" y="109093"/>
            <a:ext cx="10515600" cy="1325563"/>
          </a:xfrm>
        </p:spPr>
        <p:txBody>
          <a:bodyPr/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Повтори скороговорки.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697" y="1120330"/>
            <a:ext cx="10515600" cy="4351338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Вы малину мыли ли?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Мыли, но не мылили.</a:t>
            </a:r>
          </a:p>
          <a:p>
            <a:pPr>
              <a:lnSpc>
                <a:spcPct val="100000"/>
              </a:lnSpc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Кот молоко лакал,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Боря булку в молоко макал.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2054" name="Picture 6" descr="https://grounde.ru/wp-content/uploads/2014/05/1-www.nectarcafenj.co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64" y="1037717"/>
            <a:ext cx="2459100" cy="245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20" y="2875979"/>
            <a:ext cx="4984449" cy="398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7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76" y="0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7.Повтори загадки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" y="1325563"/>
            <a:ext cx="10515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Красная девица сидит в темнице,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Голова на ножке,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коса на улице.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(Морковь)</a:t>
            </a:r>
          </a:p>
          <a:p>
            <a:pPr marL="0" indent="0" algn="r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голове горошки.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(Мак)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r"/>
            <a:endParaRPr lang="ru-RU" dirty="0"/>
          </a:p>
        </p:txBody>
      </p:sp>
      <p:pic>
        <p:nvPicPr>
          <p:cNvPr id="3074" name="Picture 2" descr="https://fermoved.ru/wp-content/uploads/2018/05/baltim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" y="996696"/>
            <a:ext cx="4212463" cy="283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dn.pixabay.com/photo/2015/05/30/08/46/poppy-790196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04" y="3301169"/>
            <a:ext cx="3572098" cy="30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10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370" y="319088"/>
            <a:ext cx="10515600" cy="4351338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Целый день летает,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надоедает.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настает,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перестает.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(Муха)</a:t>
            </a:r>
          </a:p>
          <a:p>
            <a:pPr marL="0" indent="0">
              <a:lnSpc>
                <a:spcPct val="12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Пьёт бензин, как молоко,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бегать далеко.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Возит грузы и людей.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знаком, конечно, с ней.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(Машина)</a:t>
            </a:r>
          </a:p>
        </p:txBody>
      </p:sp>
      <p:pic>
        <p:nvPicPr>
          <p:cNvPr id="4098" name="Picture 2" descr="https://avatars.mds.yandex.net/get-zen_doc/1897428/pub_5ceb6847aa7e8b00b356ddef_5ceb6bf85b8daa00b3386868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3335402"/>
            <a:ext cx="4204905" cy="28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gifer.com/FRM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92" y="3417698"/>
            <a:ext cx="4334256" cy="325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2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" y="127381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8.Выучи стихотворения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12" y="1185545"/>
            <a:ext cx="11759184" cy="4346575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так тебя люблю,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 знаю прямо!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морскому кораблю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Дам названье «Мама!».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(Я. Аким)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мне? - Спросила мышка?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ты? Ты еще малышка.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(Г. Сатир)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thumbs.dreamstime.com/b/%D1%81%D0%B5%D0%BC%D1%8C%D1%8F-%D0%B2-%D0%BA%D0%BE%D1%80%D0%B0%D0%B1%D0%BB%D0%B5-%D0%B8%D0%BB%D0%BB%D1%8E%D1%81%D1%82%D1%80%D0%B0%D1%86%D0%B8%D1%8F-%D0%B2%D0%B5%D0%BA%D1%82%D0%BE%D1%80%D0%B0-%D1%88%D0%B0%D1%80%D0%B6%D0%B0-14543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04" y="3364992"/>
            <a:ext cx="2978146" cy="33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s2.livemaster.ru/storage/09/01/2a9739ae20943df3847daeb7a60z--kukly-i-igrushki-igrushki-myshka-malysh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26" y="2285999"/>
            <a:ext cx="2950686" cy="393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38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32" y="1731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9.Игра «Подскажи словечко»</a:t>
            </a:r>
            <a:b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предлагает ребёнку подсказать нужное слово в конце каждого стихотворения.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984" y="1706753"/>
            <a:ext cx="10515600" cy="4351338"/>
          </a:xfrm>
        </p:spPr>
        <p:txBody>
          <a:bodyPr numCol="1"/>
          <a:lstStyle/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шалить без передышки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Целый день могли...(мартышки).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 щенка в воде и в мыле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Два часа мочалкой...(мыли).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6148" name="Picture 4" descr="http://mywishlist.ru/pic/i/wish/orig/004/680/28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35" y="969264"/>
            <a:ext cx="4677283" cy="311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nitsya-son.ru/uploads/bonica/2019/09/pes-prinimaet-vann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33" y="4069250"/>
            <a:ext cx="3906304" cy="249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07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082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МАТЕРИАЛ И ИГРЫ ПО АВТОМАТИЗАЦИИ И ДИФФЕРЕНЦИАЦИИ ЗВУКОВ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[М ] [М`] </a:t>
            </a:r>
          </a:p>
        </p:txBody>
      </p:sp>
    </p:spTree>
    <p:extLst>
      <p:ext uri="{BB962C8B-B14F-4D97-AF65-F5344CB8AC3E}">
        <p14:creationId xmlns:p14="http://schemas.microsoft.com/office/powerpoint/2010/main" val="415722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136" y="338328"/>
            <a:ext cx="10515600" cy="6373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Прицепившись к задней шине,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Маша едет на...(машине).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подполье, в каморке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Живет она в норке,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Серая малышка.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Кто же это? (Мышка).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7170" name="Picture 2" descr="https://i.ytimg.com/vi/wdwLTKIOms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64008"/>
            <a:ext cx="6404864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3.bp.blogspot.com/-BF0cRXVmgRs/Wpgn0rgaSjI/AAAAAAAAAjI/Zf_HPN-F5aguGrQTetTTbisZ_0_FTSMGACK4BGAYYCw/s1600/mus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6" y="3525011"/>
            <a:ext cx="2769093" cy="31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474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96" y="4382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  Игра «Наоборот»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3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просит ребенка назвать слова, противоположные по смыслу (антонимы), которые начинаются со звука М.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87134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Глупый - (мудрый)</a:t>
            </a:r>
            <a:endParaRPr lang="ru-RU" sz="6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6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Много - (мало)</a:t>
            </a:r>
            <a:endParaRPr lang="ru-RU" sz="6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6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Большой - (маленький)</a:t>
            </a:r>
            <a:endParaRPr lang="ru-RU" sz="6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6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Сухой - (мокрый)</a:t>
            </a:r>
            <a:endParaRPr lang="ru-RU" sz="6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109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3285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11.  Перескажи рассказ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предлагает ребёнку послушать рассказ, а затем пересказать его.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" y="191706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нас живёт кошка Мурка. У Мурки красивые усы, пушистый хвост. Мурка очень любит пить молоко. Мама специально для Мурки покупает его в магазине.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На, Мурка молоко.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Мур-мур-мур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- благодарит кошка. Какая Мурка умная!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8194" name="Picture 2" descr="https://cdn2.static1-sima-land.com/items/445784/0/700-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64" y="3584448"/>
            <a:ext cx="3137916" cy="313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1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539496"/>
            <a:ext cx="10622280" cy="5413247"/>
          </a:xfrm>
        </p:spPr>
        <p:txBody>
          <a:bodyPr>
            <a:normAutofit fontScale="90000"/>
          </a:bodyPr>
          <a:lstStyle/>
          <a:p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Звук [М`]</a:t>
            </a:r>
            <a:br>
              <a:rPr lang="ru-RU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Артикуляция звука</a:t>
            </a:r>
            <a:b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Разница заключается в том, что при произнесении звука МЬ губы напряжены гораздо сильнее, язык выгнут, его кончик упирается в нижние резцы.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Постановка звука. По подражанию.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68" y="0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Повтори слоги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82989"/>
            <a:ext cx="105156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мю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мю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Ямь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ямь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ямь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мю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 - ми - ми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Мю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ми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Мё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ми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Имь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имь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имь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Мю - мю - мю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Емь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емь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емь</a:t>
            </a:r>
            <a:endParaRPr lang="ru-RU" sz="2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9218" name="Picture 2" descr="https://mirokru.ru/wp-content/uploads/2019/10/logop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11" y="1082989"/>
            <a:ext cx="8253857" cy="54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24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" y="118237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Повтори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" y="1443800"/>
            <a:ext cx="11679936" cy="5130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Звук в начале слова: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Мяу, мять, мяч, мята, мятный, мягкий, мякоть, мясо, мятеж, мямля, мясорубка; мина, мигать, минута, минус, мишка, миля, Мила, милый, мир, минор; медь, медик, метать, метка, медведь, место, медуза, мешок, метель, медаль, мебель, мел; мёд, мёл.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Звук в середине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слова: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Имя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замять, знамя; домик, комик, камин, домино, витамин, замирать; комета, камень, поменять, заметка, замена, камелия, перемена; намёк, помёт.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Стечение согласных звуков в слогах и словах: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Тме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дме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бме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вме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Отмена, отменить, отмести; подменить, подметать; обмен, обменять; вместе; смета, смелый.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937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" y="127381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3.Повтори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032" y="2109089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Милы медаль. Мила метает мяч. Мишка любит мёд. Миша мигает Миле. Мяч летит минуту. Мила бросила мяч метко. Миша ест мясо. В доме камин. На доме висит знамя. Комета летит мимо домика Милы. Митя заметил камень. Комик понял намек. Митя несет знамя. У мяты мятный вкус. На улице метёт метель. Миша пьёт витамины. Медведь любит мёд. Митя рисует мелом.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102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88" y="-48705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Повтори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чистоговорки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056" y="127685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 - ми - ми - я пою ноту ми. </a:t>
            </a:r>
          </a:p>
          <a:p>
            <a:pPr marL="0" indent="0" algn="ctr">
              <a:buNone/>
            </a:pPr>
            <a:r>
              <a:rPr lang="ru-RU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 - ми - ми - идём сами.</a:t>
            </a:r>
            <a:endParaRPr lang="ru-RU" sz="3600" b="1" dirty="0"/>
          </a:p>
        </p:txBody>
      </p:sp>
      <p:pic>
        <p:nvPicPr>
          <p:cNvPr id="11266" name="Picture 2" descr="https://otvet.imgsmail.ru/download/264636936_da4349f9a5e0d36e5de36a5d7b223fae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07" y="2905918"/>
            <a:ext cx="5093081" cy="38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82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4" y="192025"/>
            <a:ext cx="10515600" cy="5568696"/>
          </a:xfrm>
        </p:spPr>
        <p:txBody>
          <a:bodyPr>
            <a:normAutofit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     Повтори пословицы, поговорки.</a:t>
            </a:r>
            <a:b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 волками жить – по-волчьи выть. </a:t>
            </a:r>
            <a:b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Кто смел, тот и съел.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12290" name="Picture 2" descr="https://us.v-cdn.net/6025129/uploads/userpics/732/p4IM3U1UZVD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051" y="1737360"/>
            <a:ext cx="3437908" cy="47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848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68" y="-82931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6.Повтори загадки.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272" y="1148968"/>
            <a:ext cx="10515600" cy="5507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Бьют его, а он не плачет,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Только выше, выше скачет.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(Мяч)</a:t>
            </a: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Летом по лесу гуляет,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Зимой в берлоге отдыхает.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(Медведь)</a:t>
            </a:r>
          </a:p>
          <a:p>
            <a:pPr marL="0" indent="0">
              <a:buNone/>
            </a:pP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Белый камешек растаял,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доске следы оставил.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(Мел)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3314" name="Picture 2" descr="https://forkidsandmum.ru/pictures/audio_cd_covers/1018316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296" y="172690"/>
            <a:ext cx="2664078" cy="274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pervoklasnik.ru/upload/iblock/1dc/7c1/rele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061" y="3324913"/>
            <a:ext cx="3648456" cy="36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drasler.ru/wp-content/uploads/2019/06/%D0%9C%D0%B8%D1%88%D0%B0-%D0%B8%D0%B7-%D0%9C%D0%B0%D1%88%D0%B8-%D0%B8-%D0%9C%D0%B5%D0%B4%D0%B2%D0%B5%D0%B4%D1%8F-%D0%BA%D0%B0%D1%80%D1%82%D0%B8%D0%BD%D0%BA%D0%B8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39" y="1401438"/>
            <a:ext cx="3419955" cy="44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5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-11950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912" y="1075817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Данное пособие адресовано логопедам, воспитателям логопедических групп, родителям. Его главная задача - помочь ребёнку усвоить правильное произношение звуков М, МЬ.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пособии предлагается практический материал по постановке, автоматизации и дифференциации данных звуков. Пособие содержит разнообразный лексический материал, описание игр и отдельных упражнений.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483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32" y="529717"/>
            <a:ext cx="10515600" cy="4929251"/>
          </a:xfrm>
        </p:spPr>
        <p:txBody>
          <a:bodyPr>
            <a:normAutofit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Рогатый, а не бодается.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(Месяц)</a:t>
            </a:r>
            <a:b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Скручена, связана,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кол посажена,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по улице пляшет.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(Метла)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14338" name="Picture 2" descr="https://img.favpng.com/0/3/4/moon-computer-icons-lunar-phase-png-favpng-VyChXQwsCU98HGbfF7HpCw4V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52" y="316822"/>
            <a:ext cx="2827272" cy="282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3259404.ru/upload/iblock/504/5040e0dc00703b1dd557af711ed62e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23" y="3625278"/>
            <a:ext cx="3346577" cy="33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613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Выучи стихотворение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20952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Мячик.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Мячик прыгает цветной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 дворе передо мной,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Этот мячик очень мил: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Стёкол он еще не бил!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(Г.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Виеру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5362" name="Picture 2" descr="https://images.ru.prom.st/457993298_w640_h640_myach-s-pogremushko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79" y="1527683"/>
            <a:ext cx="4947221" cy="494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77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24" y="227965"/>
            <a:ext cx="11817096" cy="1325563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 Игра «Подскажи словечко».</a:t>
            </a:r>
            <a:b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предлагает ребенку подсказать нужное слово в конце каждого стихотворения.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53056"/>
            <a:ext cx="10515600" cy="4867783"/>
          </a:xfrm>
        </p:spPr>
        <p:txBody>
          <a:bodyPr/>
          <a:lstStyle/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 влезает в книжку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Косолапый... 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(мишка).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Наша Таня громко плачет,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Уронила в речку... 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(мячик).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Он всю зиму в шубе спал,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Лапу бурую сосал,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проснувшись, стал реветь.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Это зверь лесной... 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(медведь).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585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992" y="8610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9.Игра «Наоборот».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предлагает ребенку назвать слова, противоположные по смыслу (антонимы), которые начинаются со звука МЬ.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992" y="289547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Война - (мир)</a:t>
            </a:r>
            <a:endParaRPr lang="ru-RU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быстро - (медленно)</a:t>
            </a:r>
            <a:endParaRPr lang="ru-RU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Ссориться - (мириться)</a:t>
            </a:r>
            <a:endParaRPr lang="ru-RU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твердый - (мягкий)</a:t>
            </a:r>
            <a:endParaRPr lang="ru-RU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872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992" y="7360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  Игра «Будь внимательным».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предлагает ребёнку послушать рассказ и назвать все слова со звуком МЬ, которые в нём встречаются.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992" y="229196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Милы мелки. Она нарисовала медведя, медузу, мяч, медаль. У Милы получились красивые рисунки. Мила показала рисунки Тёме. Он тоже решил что-нибудь нарисовать, взял мелок и вот перед нами комета. Молодцы, ребята!</a:t>
            </a:r>
            <a:endParaRPr lang="ru-RU" b="1" dirty="0"/>
          </a:p>
        </p:txBody>
      </p:sp>
      <p:pic>
        <p:nvPicPr>
          <p:cNvPr id="16386" name="Picture 2" descr="https://o-krohe.ru/images/article/orig/2018/08/rozovaya-koza-s-sineyu-polosoj-psihologi-rasskazali-kak-po-detskomu-risunku-na-asfalte-ponyat-nastroenie-reben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60" y="3854958"/>
            <a:ext cx="4004056" cy="30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89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056" y="279742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Дифференциация звуков М – МЬ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После того, как поставлены и автоматизированы звуки М, МЬ, необходимо провести их дифференциацию, чтобы ребенок не путал твердый и мягкий варианты произнесения.</a:t>
            </a:r>
            <a:b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213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0"/>
            <a:ext cx="10515600" cy="1325563"/>
          </a:xfrm>
        </p:spPr>
        <p:txBody>
          <a:bodyPr/>
          <a:lstStyle/>
          <a:p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Практический материал на дифференциацию звуков  [М ] [М`]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76" y="1389888"/>
            <a:ext cx="10957560" cy="555040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1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 Повтори слоги.</a:t>
            </a:r>
          </a:p>
          <a:p>
            <a:pPr marL="0" indent="0" algn="ctr">
              <a:buNone/>
            </a:pP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мю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 - ми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Мю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 - мы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мю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 - ми - мы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Мю -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мю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 - мы - ми</a:t>
            </a:r>
            <a:endParaRPr lang="ru-RU" sz="31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1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2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414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" y="-73787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2.Повтори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848" y="813816"/>
            <a:ext cx="11387328" cy="598017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Мал - мял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Мама - мята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Мотмёд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Моль - миля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Мать - мять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Зима - знамя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Комод - камин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Кума - имя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Маг - мягкий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Мыс - тмин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Мыло - мило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Кумыс - камин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Мала - мяла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Ломать - замять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Масло - мясо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Мороз - минус</a:t>
            </a:r>
            <a:endParaRPr lang="ru-RU" sz="29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62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3.Повтори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Маленькая Мила любит мед. Мама Милы купила масло и мясо. Митя смотрит на камин. Маша несет знамя. Мама моет Милу мятным мылом. Мама замесила тесто. В саду у Маши растет мята. Мила слушает музыку. Мария - красивое имя. Марат играет в мяч. У Милы дома живет маленький котенок. В море плавают медузы. У Мани любимая игрушка - мишка. Зимой часто метет метель. Медведь ест малину. Макар несет мешок с мандаринами.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05362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29768"/>
            <a:ext cx="10515600" cy="57471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     Повтори </a:t>
            </a:r>
            <a:r>
              <a:rPr lang="ru-RU" sz="4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чистоговорки</a:t>
            </a:r>
            <a:r>
              <a:rPr lang="ru-RU" sz="4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я пишу сама.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 - мы - ми - мы читаем сами.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мю -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я иду к дому.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мя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у тебя красивое имя.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70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Речь является одной из важнейших функций человека. В процессе речевого развития формируются высшие психические процессы, способность к понятийному мышлению. Речевое общение создает необходимые условия для развития различных форм деятельности. Для воспитания полноценной личности необходимо устранить все, что мешает свободному общению ребенка со сверстниками и взрослыми.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Недостатки звукопроизношения значительно искажают речь ребенка. У ребенка могут наблюдаться пропуски, замены, недостатки дифференциации звуков. Все это делает речь ребенка малопонятной для окружающих, ограничивает речевую активность малыша.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Исправление недостатков звукопроизношения - одна из важнейших задач педагога. Ребенок должен научиться правильно произносить все звуки родного языка. В последнее время появляется все больше детей, у которых нарушено произнесение не только свистящих, шипящих или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соноров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но более простых звуков, таких, как Д, Т, Н, М и др.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614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     Повтори пословицы, поговорки.</a:t>
            </a:r>
          </a:p>
          <a:p>
            <a:pPr marL="0" indent="0" algn="ctr">
              <a:buNone/>
            </a:pPr>
            <a:endParaRPr lang="ru-RU" sz="3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Доброму и добрая память. Миром и горы сдвинем. Мало хотеть, надо уметь.</a:t>
            </a:r>
            <a:endParaRPr lang="ru-RU" sz="3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465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4592"/>
            <a:ext cx="10515600" cy="64190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     Повтори скороговорки</a:t>
            </a:r>
          </a:p>
          <a:p>
            <a:pPr marL="0" indent="0" algn="ctr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мели мы налима поймали.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Мед в лесу медведь нашел,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Мало меду, много пчел.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 жалела мама мыла,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Мама Милу мылом мыла.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Мила мыло не любила,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Миле в глаз попало мыло.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Что ты плачешь, наша Мила?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Я выплакиваю мыло.</a:t>
            </a:r>
            <a:endParaRPr lang="ru-RU" sz="32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898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" y="179704"/>
            <a:ext cx="10515600" cy="66782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     Повтори загадки</a:t>
            </a:r>
            <a:endParaRPr lang="ru-RU" sz="3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Маленький рост, длинный хвост,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Серая шубка, острые зубки.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(Мышь)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Многолюден, шумен, молод,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 землей грохочет город.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дома с народом тут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Вдоль по улице бегут.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(Метро)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Сам худ, а голова с пуд.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(Молоток)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Хозяин лесной просыпается весной,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зимой под вьюжный вой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Спит в избушке снеговой.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(Медведь)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7410" name="Picture 2" descr="https://nukadeti.ru/content/images/essence/color/476/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64008"/>
            <a:ext cx="2679192" cy="27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luna-info.ru/wp-content/uploads/2017/04/45d5f2f15d1f3b1c9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79" y="1600200"/>
            <a:ext cx="432054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848" y="2596842"/>
            <a:ext cx="342015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73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" y="72517"/>
            <a:ext cx="10515600" cy="1325563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8.Выучи стихотворения.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2992" y="1002664"/>
            <a:ext cx="10515600" cy="5498719"/>
          </a:xfrm>
        </p:spPr>
        <p:txBody>
          <a:bodyPr numCol="1">
            <a:normAutofit lnSpcReduction="10000"/>
          </a:bodyPr>
          <a:lstStyle/>
          <a:p>
            <a:pPr marL="0" indent="0" algn="ctr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Мой конь.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 залез на коня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держусь руками.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Посмотрите на меня, -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 поехал к маме.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(М.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Клокова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Март месяц,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метель, мороз...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Купили маме мы мимоз. Умники!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(Е. Благинина)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8434" name="Picture 2" descr="https://deti-i-mama.ru/wp-content/uploads/2016/04/chitalochka-berest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" y="1249552"/>
            <a:ext cx="4480433" cy="38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79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      Игра «Доскажи фразу»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просит ребенка закончить фразу подходящим по смыслу словом.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Конь ржет, а корова... (мычит). </a:t>
            </a:r>
          </a:p>
          <a:p>
            <a:pPr marL="0" indent="0" algn="ctr">
              <a:buNone/>
            </a:pPr>
            <a:r>
              <a:rPr lang="ru-RU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Собака лает, а кошка... (мяукает). </a:t>
            </a:r>
          </a:p>
          <a:p>
            <a:pPr marL="0" indent="0" algn="ctr">
              <a:buNone/>
            </a:pPr>
            <a:r>
              <a:rPr lang="ru-RU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Луна светит, а звезды... (мерцают).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51926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32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  Игра «Составь предложения».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предлагает ребенку составить предложения по следующим опорным словам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0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Маша - мед</a:t>
            </a:r>
            <a:endParaRPr lang="ru-RU" sz="4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Марк - мяч</a:t>
            </a:r>
            <a:endParaRPr lang="ru-RU" sz="4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Мила - магазин</a:t>
            </a:r>
            <a:endParaRPr lang="ru-RU" sz="4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Мама - мясо</a:t>
            </a:r>
            <a:endParaRPr lang="ru-RU" sz="4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Маня - домино</a:t>
            </a:r>
            <a:endParaRPr lang="ru-RU" sz="4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Мила - дом</a:t>
            </a:r>
            <a:endParaRPr lang="ru-RU" sz="4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812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11.  Перескажи рассказ.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Взрослый предлагает ребенку послушать рассказ, а потом пересказать его.</a:t>
            </a:r>
            <a:br>
              <a:rPr lang="ru-RU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Мила с мамой пошли в лес за грибами. Мила взяла большую корзину. «Мама, я хочу собрать много грибов», - сказала девочка. В лесу Мила искала грибы под каждым кустиком, под каждым пеньком, заглядывала под листочки. Очень быстро корзина, наполнилась грибами. Мила показала корзинку маме, а там одни мухоморы. «Мила, это же несъедобные грибы. Их нельзя есть, а то в больницу попадешь. Не расстраивайся, Мила, я поделюсь с тобой своими грибами», - сказала мама.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05484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ДАННОМ ПОСОБИИ СОБРАНЫ И ПРЕДСТАВЛЕНЫ МАТЕРИАЛЫ ПО ПОСТАНОВКЕ И АВТОМАТИЗАЦИИ ЗВУКОВ  [М ] [М`]</a:t>
            </a:r>
            <a:endParaRPr lang="ru-RU"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571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СТРУКТУРА ПОСОБИЯ</a:t>
            </a:r>
            <a:br>
              <a:rPr lang="ru-RU" sz="4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Работа над каждым звуком включает в себя 3 раздела: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      Уточнение правильной артикуляции звука.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      Постановка звука.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3.      Практический материал по автоматизации и дифференциации звуков (слоги, слова, предложения,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чистоговорки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скороговорки, пословицы, поговорки, загадки, стихотворения, рассказы и игры).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33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МЕТОДИЧЕСКИЕ РЕКОМЕНДАЦИИ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После уточнения правильной артикуляции и постановки дефектно произносимого звука, начинают его автоматизацию. Автоматизацию любого звука следует начинать со слогов. Лишь когда ребенок научится правильно произносить звук в слогах, можно переходить к словам и предложениям. При автоматизации в словах отрабатывается произнесение звука в разных позициях; в начале, в середине и в конце слова; в словах со стечением согласных звуков.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45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На заключительном этапе автоматизации звука детям предлагаются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чистоговорки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пословицы, скороговорки, загадки, стихотворения, рассказы, игры.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Чистоговорки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 пословицы следует проговаривать в спокойном темпе, обращая внимание на то, чтобы автоматизируемый звук произносился чётко и правильно. Скороговорки сначала произносить медленно, четко артикулируя звуки, затем в обычном темпе. Только тогда, когда ребенок сможет безошибочно произнести скороговорку, можно повторять её в быстром темпе. В работе с загадками предлагать детям не только отгадывать их, но и повторять, так как в тексте загадок встречается автоматизируемый звук. Стихотворения желательно заучивать. Это способствует не только закреплению звука, но и развитию памяти. Рассказы читаются спокойно, выразительно, чтобы ребенок смог их запомнить и пересказать. Игры проводить эмоционально, поощряя правильные ответы малыша.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78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Звук  [М ]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Артикуляция звука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Губы вначале спокойно сомкнуты, потом раскрываются мгновенным выдохом воздуха. Расстояние между резцами и положение языка зависит от следующего гласного звука. При произнесении звука М ощущается вибрация щек и носа.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Постановка звука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 подражанию. Логопед прижимает одну руку ребёнка к своей щеке, другую к щеке ребенка. Ребенок ощущает вибрацию на щеке логопеда и воспроизводит ее путём тактильного контроля через свою ладошку.</a:t>
            </a:r>
            <a:endParaRPr lang="ru-RU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2166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2747</Words>
  <Application>Microsoft Office PowerPoint</Application>
  <PresentationFormat>Широкоэкранный</PresentationFormat>
  <Paragraphs>279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РЕЧЕВОЙ МАТЕРИАЛ И ИГРЫ ПО АВТОМАТИЗАЦИИ И ДИФФЕРЕНЦИАЦИИ ЗВУКОВ  [М ] [М`] </vt:lpstr>
      <vt:lpstr>АННОТАЦИЯ</vt:lpstr>
      <vt:lpstr>ВВЕДЕНИЕ</vt:lpstr>
      <vt:lpstr>Презентация PowerPoint</vt:lpstr>
      <vt:lpstr>СТРУКТУРА ПОСОБИЯ </vt:lpstr>
      <vt:lpstr>МЕТОДИЧЕСКИЕ РЕКОМЕНДАЦИИ</vt:lpstr>
      <vt:lpstr>Презентация PowerPoint</vt:lpstr>
      <vt:lpstr>Звук  [М ]</vt:lpstr>
      <vt:lpstr>Практический материал по автоматизации звука М</vt:lpstr>
      <vt:lpstr>2.Повтори слова</vt:lpstr>
      <vt:lpstr>3.Повтори предложения.</vt:lpstr>
      <vt:lpstr>4.Повтори чистоговорки</vt:lpstr>
      <vt:lpstr>5.Повтори пословицы, поговорки</vt:lpstr>
      <vt:lpstr>6. Повтори скороговорки. </vt:lpstr>
      <vt:lpstr>7.Повтори загадки</vt:lpstr>
      <vt:lpstr>Презентация PowerPoint</vt:lpstr>
      <vt:lpstr>8.Выучи стихотворения</vt:lpstr>
      <vt:lpstr>9.Игра «Подскажи словечко» Взрослый предлагает ребёнку подсказать нужное слово в конце каждого стихотворения.</vt:lpstr>
      <vt:lpstr>Презентация PowerPoint</vt:lpstr>
      <vt:lpstr>10.  Игра «Наоборот» Взрослый просит ребенка назвать слова, противоположные по смыслу (антонимы), которые начинаются со звука М. </vt:lpstr>
      <vt:lpstr>11.  Перескажи рассказ Взрослый предлагает ребёнку послушать рассказ, а затем пересказать его.</vt:lpstr>
      <vt:lpstr>Звук [М`]   Артикуляция звука  Разница заключается в том, что при произнесении звука МЬ губы напряжены гораздо сильнее, язык выгнут, его кончик упирается в нижние резцы. Постановка звука. По подражанию.</vt:lpstr>
      <vt:lpstr>1. Повтори слоги</vt:lpstr>
      <vt:lpstr>2. Повтори слова</vt:lpstr>
      <vt:lpstr>3.Повтори предложения</vt:lpstr>
      <vt:lpstr>4. Повтори чистоговорки</vt:lpstr>
      <vt:lpstr>5.      Повтори пословицы, поговорки.   С волками жить – по-волчьи выть.   Кто смел, тот и съел. </vt:lpstr>
      <vt:lpstr>6.Повтори загадки.</vt:lpstr>
      <vt:lpstr>Рогатый, а не бодается. (Месяц)  Скручена, связана, На кол посажена, А по улице пляшет. (Метла) </vt:lpstr>
      <vt:lpstr>7. Выучи стихотворение</vt:lpstr>
      <vt:lpstr>8. Игра «Подскажи словечко». Взрослый предлагает ребенку подсказать нужное слово в конце каждого стихотворения.</vt:lpstr>
      <vt:lpstr>9.Игра «Наоборот». Взрослый предлагает ребенку назвать слова, противоположные по смыслу (антонимы), которые начинаются со звука МЬ. </vt:lpstr>
      <vt:lpstr>10.  Игра «Будь внимательным». Взрослый предлагает ребёнку послушать рассказ и назвать все слова со звуком МЬ, которые в нём встречаются. </vt:lpstr>
      <vt:lpstr>Дифференциация звуков М – МЬ   После того, как поставлены и автоматизированы звуки М, МЬ, необходимо провести их дифференциацию, чтобы ребенок не путал твердый и мягкий варианты произнесения.   </vt:lpstr>
      <vt:lpstr>Практический материал на дифференциацию звуков  [М ] [М`]</vt:lpstr>
      <vt:lpstr>2.Повтори слова</vt:lpstr>
      <vt:lpstr>3.Повтори предложения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8.Выучи стихотворения.</vt:lpstr>
      <vt:lpstr>9.      Игра «Доскажи фразу» Взрослый просит ребенка закончить фразу подходящим по смыслу словом. </vt:lpstr>
      <vt:lpstr>10.  Игра «Составь предложения». Взрослый предлагает ребенку составить предложения по следующим опорным словам </vt:lpstr>
      <vt:lpstr>11.  Перескажи рассказ. Взрослый предлагает ребенку послушать рассказ, а потом пересказать его.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РЕЧЕВОЙ МАТЕРИАЛ И ИГРЫ ПО АВТОМАТИЗАЦИИ И ДИФФЕРЕНЦИАЦИИ ЗВУКОВ  [М] [М,]</dc:title>
  <dc:creator>1</dc:creator>
  <cp:lastModifiedBy>Алёна Алёна</cp:lastModifiedBy>
  <cp:revision>16</cp:revision>
  <dcterms:created xsi:type="dcterms:W3CDTF">2021-02-08T06:26:25Z</dcterms:created>
  <dcterms:modified xsi:type="dcterms:W3CDTF">2024-02-18T17:40:49Z</dcterms:modified>
</cp:coreProperties>
</file>