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169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A117ACF-E3C7-4325-A1FD-0A5974AE566C}" type="datetimeFigureOut">
              <a:rPr lang="ru-RU" smtClean="0"/>
              <a:t>26.05.2021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1FF3B40-76B3-4817-9223-3707DB1F00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3079" y="3284984"/>
            <a:ext cx="7772400" cy="1470025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/>
            </a:r>
            <a:br>
              <a:rPr lang="ru-RU" b="1" i="1" dirty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ru-RU" b="1" i="1" dirty="0">
                <a:solidFill>
                  <a:srgbClr val="FF0000"/>
                </a:solidFill>
              </a:rPr>
              <a:t>О</a:t>
            </a:r>
            <a:r>
              <a:rPr lang="ru-RU" b="1" i="1" dirty="0" smtClean="0">
                <a:solidFill>
                  <a:srgbClr val="FF0000"/>
                </a:solidFill>
              </a:rPr>
              <a:t>бо всём на свете»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3568" y="4725144"/>
            <a:ext cx="6400800" cy="1752600"/>
          </a:xfrm>
        </p:spPr>
        <p:txBody>
          <a:bodyPr/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Интеллектуальная игра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560840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27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«</a:t>
            </a:r>
            <a:r>
              <a:rPr lang="ru-RU" sz="4000" b="1" dirty="0" err="1" smtClean="0"/>
              <a:t>Федорино</a:t>
            </a:r>
            <a:r>
              <a:rPr lang="ru-RU" sz="4000" b="1" dirty="0" smtClean="0"/>
              <a:t> горе»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Самуил Маршак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. Корней Чуковский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Сергей Михалков</a:t>
            </a:r>
          </a:p>
        </p:txBody>
      </p:sp>
    </p:spTree>
    <p:extLst>
      <p:ext uri="{BB962C8B-B14F-4D97-AF65-F5344CB8AC3E}">
        <p14:creationId xmlns:p14="http://schemas.microsoft.com/office/powerpoint/2010/main" val="383159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Корней Чуковский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1. Оле-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</a:rPr>
              <a:t>Лукойе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</a:rPr>
              <a:t>Бибигон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3. Чебурашка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23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Ганс Христиан Андерсен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ru-RU" sz="4000" b="1" dirty="0" err="1" smtClean="0">
                <a:solidFill>
                  <a:schemeClr val="accent4">
                    <a:lumMod val="75000"/>
                  </a:schemeClr>
                </a:solidFill>
              </a:rPr>
              <a:t>Маугли</a:t>
            </a:r>
            <a:endParaRPr lang="ru-RU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2. Белоснежка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3. Русалочка</a:t>
            </a:r>
          </a:p>
        </p:txBody>
      </p:sp>
    </p:spTree>
    <p:extLst>
      <p:ext uri="{BB962C8B-B14F-4D97-AF65-F5344CB8AC3E}">
        <p14:creationId xmlns:p14="http://schemas.microsoft.com/office/powerpoint/2010/main" val="369708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Шарль Перро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1. Мальчик-с-пальчик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2. Спящая красавица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3. Кот в сапогах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2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В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опросы по русскому языку</a:t>
            </a:r>
          </a:p>
        </p:txBody>
      </p:sp>
    </p:spTree>
    <p:extLst>
      <p:ext uri="{BB962C8B-B14F-4D97-AF65-F5344CB8AC3E}">
        <p14:creationId xmlns:p14="http://schemas.microsoft.com/office/powerpoint/2010/main" val="2109863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слове «карандаш» ударение падает на: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1-й слог</a:t>
            </a:r>
          </a:p>
          <a:p>
            <a:pPr>
              <a:buFontTx/>
              <a:buChar char="-"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2-й слог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- 3-й слог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65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слове «прозрачная»: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Три слога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Четыре слога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ять слогов</a:t>
            </a:r>
          </a:p>
        </p:txBody>
      </p:sp>
    </p:spTree>
    <p:extLst>
      <p:ext uri="{BB962C8B-B14F-4D97-AF65-F5344CB8AC3E}">
        <p14:creationId xmlns:p14="http://schemas.microsoft.com/office/powerpoint/2010/main" val="43668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слове «вьюга»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Столько букв, сколько и звуков;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Звуков меньше, чем букв;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Звуков больше, чем букв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89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слове «апрель»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Столько букв, сколько и звуков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Звуков меньше, чем букв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Звуков больше, чем букв</a:t>
            </a:r>
          </a:p>
        </p:txBody>
      </p:sp>
    </p:spTree>
    <p:extLst>
      <p:ext uri="{BB962C8B-B14F-4D97-AF65-F5344CB8AC3E}">
        <p14:creationId xmlns:p14="http://schemas.microsoft.com/office/powerpoint/2010/main" val="62444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слове «ягода»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Столько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букв, сколько и звуков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2. Звуков меньше, чем букв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3. Звуков больше, чем букв</a:t>
            </a:r>
          </a:p>
          <a:p>
            <a:pPr marL="0" indent="0">
              <a:buNone/>
            </a:pP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0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5400" b="1" dirty="0" smtClean="0">
              <a:solidFill>
                <a:srgbClr val="7030A0"/>
              </a:solidFill>
              <a:latin typeface="+mj-lt"/>
            </a:endParaRPr>
          </a:p>
          <a:p>
            <a:pPr algn="ctr"/>
            <a:endParaRPr lang="ru-RU" sz="5400" b="1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+mj-lt"/>
              </a:rPr>
              <a:t>Вопросы из области литературы</a:t>
            </a:r>
            <a:br>
              <a:rPr lang="ru-RU" sz="5400" b="1" dirty="0" smtClean="0">
                <a:solidFill>
                  <a:srgbClr val="7030A0"/>
                </a:solidFill>
                <a:latin typeface="+mj-lt"/>
              </a:rPr>
            </a:br>
            <a:endParaRPr lang="ru-RU" sz="54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18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Слово «весна» обозначает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Состояние предмета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Признак предмета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Действие предмета</a:t>
            </a:r>
          </a:p>
        </p:txBody>
      </p:sp>
    </p:spTree>
    <p:extLst>
      <p:ext uri="{BB962C8B-B14F-4D97-AF65-F5344CB8AC3E}">
        <p14:creationId xmlns:p14="http://schemas.microsoft.com/office/powerpoint/2010/main" val="386839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Слово «лесной»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Словарное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На парную согласную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Н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 безударную гласную, проверяемую ударением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8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Предложение «Мы пошли на экскурсию»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Вопросительное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Повествовательное</a:t>
            </a:r>
          </a:p>
          <a:p>
            <a:pPr marL="0" indent="0">
              <a:buNone/>
            </a:pPr>
            <a:r>
              <a:rPr lang="ru-RU" sz="4000" b="1" smtClean="0">
                <a:solidFill>
                  <a:schemeClr val="accent6">
                    <a:lumMod val="50000"/>
                  </a:schemeClr>
                </a:solidFill>
              </a:rPr>
              <a:t>3. Восклицательное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5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Вопросы по математике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9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15 – 8 это: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Сумма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Разность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У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меньшаемое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5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1 метр – это: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1.  10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дм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100дм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3.  1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дм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75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Прибор,  с помощью которого можно измерить длину, называется: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dirty="0" smtClean="0"/>
              <a:t>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Спидометром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Ч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асами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Рулеткой</a:t>
            </a:r>
          </a:p>
        </p:txBody>
      </p:sp>
    </p:spTree>
    <p:extLst>
      <p:ext uri="{BB962C8B-B14F-4D97-AF65-F5344CB8AC3E}">
        <p14:creationId xmlns:p14="http://schemas.microsoft.com/office/powerpoint/2010/main" val="122220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 числе 352: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3 десятка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5 десятков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2 десятка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5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Сестра старше брата на 3 года. На сколько лет сестра будет старше брата через 2  года.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на 5 лет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на 3 года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 на 1 год</a:t>
            </a:r>
          </a:p>
        </p:txBody>
      </p:sp>
    </p:spTree>
    <p:extLst>
      <p:ext uri="{BB962C8B-B14F-4D97-AF65-F5344CB8AC3E}">
        <p14:creationId xmlns:p14="http://schemas.microsoft.com/office/powerpoint/2010/main" val="32837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На сколько 1 метр больше, чем 1 сантиметр.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на 100 см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на 10 см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на 99 см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9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694" y="476672"/>
            <a:ext cx="88687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   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уратино </a:t>
            </a:r>
          </a:p>
          <a:p>
            <a:pPr algn="ctr"/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AutoNum type="arabicPeriod"/>
            </a:pP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</a:rPr>
              <a:t>Джанни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000" b="1" dirty="0" err="1" smtClean="0">
                <a:solidFill>
                  <a:schemeClr val="accent4">
                    <a:lumMod val="50000"/>
                  </a:schemeClr>
                </a:solidFill>
              </a:rPr>
              <a:t>Родари</a:t>
            </a:r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Алексей Толстой</a:t>
            </a:r>
          </a:p>
          <a:p>
            <a:endParaRPr lang="ru-RU" sz="40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Корней Чуковский 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9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Что тяжелее: 8 кг гвоздей или 8 кг пуха?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 гвозди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 пух</a:t>
            </a:r>
          </a:p>
          <a:p>
            <a:pPr marL="0" indent="0">
              <a:buNone/>
            </a:pPr>
            <a:r>
              <a:rPr lang="ru-RU" sz="4000" b="1" smtClean="0">
                <a:solidFill>
                  <a:schemeClr val="accent6">
                    <a:lumMod val="50000"/>
                  </a:schemeClr>
                </a:solidFill>
              </a:rPr>
              <a:t>3. 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нельзя измерить</a:t>
            </a:r>
          </a:p>
        </p:txBody>
      </p:sp>
    </p:spTree>
    <p:extLst>
      <p:ext uri="{BB962C8B-B14F-4D97-AF65-F5344CB8AC3E}">
        <p14:creationId xmlns:p14="http://schemas.microsoft.com/office/powerpoint/2010/main" val="256748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5">
                    <a:lumMod val="75000"/>
                  </a:schemeClr>
                </a:solidFill>
              </a:rPr>
              <a:t>ВОПРОСЫ ПО ОКРУЖАЮЩЕМУ МИРУ</a:t>
            </a:r>
            <a:endParaRPr lang="ru-RU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8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Какая из наших птиц быстрее всех летает?</a:t>
            </a: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стриж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ласточка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воробей</a:t>
            </a:r>
          </a:p>
        </p:txBody>
      </p:sp>
    </p:spTree>
    <p:extLst>
      <p:ext uri="{BB962C8B-B14F-4D97-AF65-F5344CB8AC3E}">
        <p14:creationId xmlns:p14="http://schemas.microsoft.com/office/powerpoint/2010/main" val="264457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Слепыми или зрячими родятся зайчата?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слепыми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зрячими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не знаю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9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Чем питаются божьи коровки?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 нектаром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 остатками растений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 тлёй</a:t>
            </a:r>
          </a:p>
        </p:txBody>
      </p:sp>
    </p:spTree>
    <p:extLst>
      <p:ext uri="{BB962C8B-B14F-4D97-AF65-F5344CB8AC3E}">
        <p14:creationId xmlns:p14="http://schemas.microsoft.com/office/powerpoint/2010/main" val="4096099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Что случается с пчелой после того, как она ужалит?</a:t>
            </a:r>
            <a:b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п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огибнет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 потеряет жало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 будет жить дальше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Дерево – символ нашей родины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дуб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сосна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берёза</a:t>
            </a:r>
          </a:p>
        </p:txBody>
      </p:sp>
    </p:spTree>
    <p:extLst>
      <p:ext uri="{BB962C8B-B14F-4D97-AF65-F5344CB8AC3E}">
        <p14:creationId xmlns:p14="http://schemas.microsoft.com/office/powerpoint/2010/main" val="36397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Сколько крыльев у жука?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1.  2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2.  4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3.  6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29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«Умываются» ли насекомые?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никогда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не всегда и не все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многие, и довольно тщательно</a:t>
            </a:r>
          </a:p>
        </p:txBody>
      </p:sp>
    </p:spTree>
    <p:extLst>
      <p:ext uri="{BB962C8B-B14F-4D97-AF65-F5344CB8AC3E}">
        <p14:creationId xmlns:p14="http://schemas.microsoft.com/office/powerpoint/2010/main" val="273493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З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ачем звери раны зализывают?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чтобы быстрее заживали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просто от боли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с гигиенической целью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03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Золушка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1. Ганс Христиан</a:t>
            </a:r>
          </a:p>
          <a:p>
            <a:pPr marL="0" indent="0">
              <a:buNone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    Андерсен       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2. Шарль Перро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</a:rPr>
              <a:t>3. Братья Гримм</a:t>
            </a:r>
          </a:p>
        </p:txBody>
      </p:sp>
    </p:spTree>
    <p:extLst>
      <p:ext uri="{BB962C8B-B14F-4D97-AF65-F5344CB8AC3E}">
        <p14:creationId xmlns:p14="http://schemas.microsoft.com/office/powerpoint/2010/main" val="27525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Ч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ем комар может быть полезен?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опылением растений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служит пищей птицам и рыбам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только вреден</a:t>
            </a:r>
          </a:p>
        </p:txBody>
      </p:sp>
    </p:spTree>
    <p:extLst>
      <p:ext uri="{BB962C8B-B14F-4D97-AF65-F5344CB8AC3E}">
        <p14:creationId xmlns:p14="http://schemas.microsoft.com/office/powerpoint/2010/main" val="313373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Красная Шапочка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Ганс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Христиан 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   Андерсен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2. Шарль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Перро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3. Братья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Гримм</a:t>
            </a:r>
          </a:p>
        </p:txBody>
      </p:sp>
    </p:spTree>
    <p:extLst>
      <p:ext uri="{BB962C8B-B14F-4D97-AF65-F5344CB8AC3E}">
        <p14:creationId xmlns:p14="http://schemas.microsoft.com/office/powerpoint/2010/main" val="247696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Принцесса на горошине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1. Ганс </a:t>
            </a: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Христиан 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    Андерсен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2. Шарль Перро</a:t>
            </a:r>
          </a:p>
          <a:p>
            <a:pPr marL="0" indent="0">
              <a:buNone/>
            </a:pPr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3. Братья Гримм</a:t>
            </a:r>
          </a:p>
        </p:txBody>
      </p:sp>
    </p:spTree>
    <p:extLst>
      <p:ext uri="{BB962C8B-B14F-4D97-AF65-F5344CB8AC3E}">
        <p14:creationId xmlns:p14="http://schemas.microsoft.com/office/powerpoint/2010/main" val="551068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/>
              <a:t>«Кто сказал мяу?»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Николай Носов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Владимир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Сутеев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Агния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Барто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5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«Незнайка на Луне»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Николай Носов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Виктор Драгунский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Владимир </a:t>
            </a:r>
            <a:r>
              <a:rPr lang="ru-RU" sz="4000" b="1" dirty="0" err="1" smtClean="0">
                <a:solidFill>
                  <a:schemeClr val="accent6">
                    <a:lumMod val="50000"/>
                  </a:schemeClr>
                </a:solidFill>
              </a:rPr>
              <a:t>Сутеев</a:t>
            </a:r>
            <a:endParaRPr lang="ru-RU" sz="4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8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«Сказка о глупом мышонке»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1. Сергей Михалков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2. Корней Чуковский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3. Самуил Маршак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0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914</TotalTime>
  <Words>648</Words>
  <Application>Microsoft Office PowerPoint</Application>
  <PresentationFormat>Экран (4:3)</PresentationFormat>
  <Paragraphs>156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Spring</vt:lpstr>
      <vt:lpstr>   «Обо всём на свете»</vt:lpstr>
      <vt:lpstr>Презентация PowerPoint</vt:lpstr>
      <vt:lpstr>Презентация PowerPoint</vt:lpstr>
      <vt:lpstr>Золушка</vt:lpstr>
      <vt:lpstr>Красная Шапочка</vt:lpstr>
      <vt:lpstr>Принцесса на горошине</vt:lpstr>
      <vt:lpstr>«Кто сказал мяу?»</vt:lpstr>
      <vt:lpstr>«Незнайка на Луне»</vt:lpstr>
      <vt:lpstr>«Сказка о глупом мышонке»</vt:lpstr>
      <vt:lpstr>«Федорино горе»</vt:lpstr>
      <vt:lpstr>Корней Чуковский</vt:lpstr>
      <vt:lpstr>Ганс Христиан Андерсен</vt:lpstr>
      <vt:lpstr>Шарль Перро</vt:lpstr>
      <vt:lpstr>Презентация PowerPoint</vt:lpstr>
      <vt:lpstr>В слове «карандаш» ударение падает на:</vt:lpstr>
      <vt:lpstr>В слове «прозрачная»:</vt:lpstr>
      <vt:lpstr>В слове «вьюга»</vt:lpstr>
      <vt:lpstr>В слове «апрель»</vt:lpstr>
      <vt:lpstr>В слове «ягода»</vt:lpstr>
      <vt:lpstr>Слово «весна» обозначает</vt:lpstr>
      <vt:lpstr>Слово «лесной»</vt:lpstr>
      <vt:lpstr>Предложение «Мы пошли на экскурсию»</vt:lpstr>
      <vt:lpstr>Презентация PowerPoint</vt:lpstr>
      <vt:lpstr>15 – 8 это:</vt:lpstr>
      <vt:lpstr>1 метр – это:</vt:lpstr>
      <vt:lpstr> Прибор,  с помощью которого можно измерить длину, называется:  </vt:lpstr>
      <vt:lpstr>В числе 352:</vt:lpstr>
      <vt:lpstr>Сестра старше брата на 3 года. На сколько лет сестра будет старше брата через 2  года.</vt:lpstr>
      <vt:lpstr>На сколько 1 метр больше, чем 1 сантиметр.</vt:lpstr>
      <vt:lpstr>Что тяжелее: 8 кг гвоздей или 8 кг пуха?</vt:lpstr>
      <vt:lpstr>Презентация PowerPoint</vt:lpstr>
      <vt:lpstr>Какая из наших птиц быстрее всех летает?</vt:lpstr>
      <vt:lpstr>Слепыми или зрячими родятся зайчата?</vt:lpstr>
      <vt:lpstr>Чем питаются божьи коровки?</vt:lpstr>
      <vt:lpstr>Что случается с пчелой после того, как она ужалит? </vt:lpstr>
      <vt:lpstr>Дерево – символ нашей родины</vt:lpstr>
      <vt:lpstr>Сколько крыльев у жука?</vt:lpstr>
      <vt:lpstr>«Умываются» ли насекомые?</vt:lpstr>
      <vt:lpstr>Зачем звери раны зализывают?</vt:lpstr>
      <vt:lpstr>Чем комар может быть полезен?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Впереди лето</dc:title>
  <dc:creator>LyudOK</dc:creator>
  <cp:lastModifiedBy>User</cp:lastModifiedBy>
  <cp:revision>49</cp:revision>
  <dcterms:created xsi:type="dcterms:W3CDTF">2013-05-20T15:30:51Z</dcterms:created>
  <dcterms:modified xsi:type="dcterms:W3CDTF">2021-05-26T19:58:57Z</dcterms:modified>
</cp:coreProperties>
</file>