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6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0" r:id="rId33"/>
    <p:sldId id="301" r:id="rId34"/>
    <p:sldId id="302" r:id="rId35"/>
    <p:sldId id="303" r:id="rId36"/>
    <p:sldId id="304" r:id="rId37"/>
    <p:sldId id="305" r:id="rId38"/>
    <p:sldId id="306" r:id="rId39"/>
    <p:sldId id="307" r:id="rId40"/>
    <p:sldId id="308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6" d="100"/>
          <a:sy n="56" d="100"/>
        </p:scale>
        <p:origin x="-1692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7ACF-E3C7-4325-A1FD-0A5974AE566C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3B40-76B3-4817-9223-3707DB1F00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7ACF-E3C7-4325-A1FD-0A5974AE566C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3B40-76B3-4817-9223-3707DB1F00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7ACF-E3C7-4325-A1FD-0A5974AE566C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3B40-76B3-4817-9223-3707DB1F00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7ACF-E3C7-4325-A1FD-0A5974AE566C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3B40-76B3-4817-9223-3707DB1F00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7ACF-E3C7-4325-A1FD-0A5974AE566C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3B40-76B3-4817-9223-3707DB1F00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7ACF-E3C7-4325-A1FD-0A5974AE566C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3B40-76B3-4817-9223-3707DB1F00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7ACF-E3C7-4325-A1FD-0A5974AE566C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3B40-76B3-4817-9223-3707DB1F00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7ACF-E3C7-4325-A1FD-0A5974AE566C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3B40-76B3-4817-9223-3707DB1F00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7ACF-E3C7-4325-A1FD-0A5974AE566C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3B40-76B3-4817-9223-3707DB1F00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7ACF-E3C7-4325-A1FD-0A5974AE566C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3B40-76B3-4817-9223-3707DB1F00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7ACF-E3C7-4325-A1FD-0A5974AE566C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3B40-76B3-4817-9223-3707DB1F00E0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A117ACF-E3C7-4325-A1FD-0A5974AE566C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1FF3B40-76B3-4817-9223-3707DB1F00E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3079" y="3284984"/>
            <a:ext cx="7772400" cy="1470025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/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>
                <a:solidFill>
                  <a:srgbClr val="FF0000"/>
                </a:solidFill>
              </a:rPr>
              <a:t/>
            </a:r>
            <a:br>
              <a:rPr lang="ru-RU" b="1" i="1" dirty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/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>«</a:t>
            </a:r>
            <a:r>
              <a:rPr lang="ru-RU" b="1" i="1" dirty="0">
                <a:solidFill>
                  <a:srgbClr val="FF0000"/>
                </a:solidFill>
              </a:rPr>
              <a:t>О</a:t>
            </a:r>
            <a:r>
              <a:rPr lang="ru-RU" b="1" i="1" dirty="0" smtClean="0">
                <a:solidFill>
                  <a:srgbClr val="FF0000"/>
                </a:solidFill>
              </a:rPr>
              <a:t>бо всём на свете»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3568" y="4725144"/>
            <a:ext cx="6400800" cy="1752600"/>
          </a:xfrm>
        </p:spPr>
        <p:txBody>
          <a:bodyPr/>
          <a:lstStyle/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Интеллектуальная игра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6632"/>
            <a:ext cx="7560840" cy="33843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2779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/>
              <a:t>«</a:t>
            </a:r>
            <a:r>
              <a:rPr lang="ru-RU" sz="4000" b="1" dirty="0" err="1" smtClean="0"/>
              <a:t>Федорино</a:t>
            </a:r>
            <a:r>
              <a:rPr lang="ru-RU" sz="4000" b="1" dirty="0" smtClean="0"/>
              <a:t> горе»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1. Самуил Маршак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. Корней Чуковский</a:t>
            </a:r>
            <a:endParaRPr lang="ru-RU" sz="4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3. Сергей Михалков</a:t>
            </a:r>
          </a:p>
        </p:txBody>
      </p:sp>
    </p:spTree>
    <p:extLst>
      <p:ext uri="{BB962C8B-B14F-4D97-AF65-F5344CB8AC3E}">
        <p14:creationId xmlns:p14="http://schemas.microsoft.com/office/powerpoint/2010/main" val="3831591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Корней Чуковский</a:t>
            </a:r>
            <a:endParaRPr lang="ru-RU" sz="4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1. Оле-</a:t>
            </a:r>
            <a:r>
              <a:rPr lang="ru-RU" sz="4000" b="1" dirty="0" err="1" smtClean="0">
                <a:solidFill>
                  <a:schemeClr val="accent4">
                    <a:lumMod val="75000"/>
                  </a:schemeClr>
                </a:solidFill>
              </a:rPr>
              <a:t>Лукойе</a:t>
            </a:r>
            <a:endParaRPr lang="ru-RU" sz="40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2. </a:t>
            </a:r>
            <a:r>
              <a:rPr lang="ru-RU" sz="4000" b="1" dirty="0" err="1" smtClean="0">
                <a:solidFill>
                  <a:schemeClr val="accent4">
                    <a:lumMod val="75000"/>
                  </a:schemeClr>
                </a:solidFill>
              </a:rPr>
              <a:t>Бибигон</a:t>
            </a:r>
            <a:endParaRPr lang="ru-RU" sz="40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3. Чебурашка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23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Ганс Христиан Андерсен</a:t>
            </a:r>
            <a:endParaRPr lang="ru-RU" sz="4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1. </a:t>
            </a:r>
            <a:r>
              <a:rPr lang="ru-RU" sz="4000" b="1" dirty="0" err="1" smtClean="0">
                <a:solidFill>
                  <a:schemeClr val="accent4">
                    <a:lumMod val="75000"/>
                  </a:schemeClr>
                </a:solidFill>
              </a:rPr>
              <a:t>Маугли</a:t>
            </a:r>
            <a:endParaRPr lang="ru-RU" sz="40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2. Белоснежка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3. Русалочка</a:t>
            </a:r>
          </a:p>
        </p:txBody>
      </p:sp>
    </p:spTree>
    <p:extLst>
      <p:ext uri="{BB962C8B-B14F-4D97-AF65-F5344CB8AC3E}">
        <p14:creationId xmlns:p14="http://schemas.microsoft.com/office/powerpoint/2010/main" val="3697080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</a:rPr>
              <a:t>Шарль Перро</a:t>
            </a:r>
            <a:endParaRPr lang="ru-RU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1. Мальчик-с-пальчик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2. Спящая красавица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3. Кот в сапогах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523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dirty="0">
                <a:solidFill>
                  <a:schemeClr val="accent6">
                    <a:lumMod val="50000"/>
                  </a:schemeClr>
                </a:solidFill>
              </a:rPr>
              <a:t>В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</a:rPr>
              <a:t>опросы по русскому языку</a:t>
            </a:r>
          </a:p>
        </p:txBody>
      </p:sp>
    </p:spTree>
    <p:extLst>
      <p:ext uri="{BB962C8B-B14F-4D97-AF65-F5344CB8AC3E}">
        <p14:creationId xmlns:p14="http://schemas.microsoft.com/office/powerpoint/2010/main" val="210986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/>
              <a:t>В слове «карандаш» ударение падает на: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1-й слог</a:t>
            </a:r>
          </a:p>
          <a:p>
            <a:pPr>
              <a:buFontTx/>
              <a:buChar char="-"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2-й слог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- 3-й слог</a:t>
            </a:r>
            <a:endParaRPr lang="ru-RU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65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/>
              <a:t>В слове «прозрачная»: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1. Три слога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2. Четыре слога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3.  </a:t>
            </a: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</a:rPr>
              <a:t>П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ять слогов</a:t>
            </a:r>
          </a:p>
        </p:txBody>
      </p:sp>
    </p:spTree>
    <p:extLst>
      <p:ext uri="{BB962C8B-B14F-4D97-AF65-F5344CB8AC3E}">
        <p14:creationId xmlns:p14="http://schemas.microsoft.com/office/powerpoint/2010/main" val="436685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/>
              <a:t>В слове «вьюга»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1. Столько букв, сколько и звуков;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2.  Звуков меньше, чем букв;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3. Звуков больше, чем букв</a:t>
            </a:r>
            <a:endParaRPr lang="ru-RU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89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/>
              <a:t>В слове «апрель»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1. Столько букв, сколько и звуков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2. Звуков меньше, чем букв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3. Звуков больше, чем букв</a:t>
            </a:r>
          </a:p>
        </p:txBody>
      </p:sp>
    </p:spTree>
    <p:extLst>
      <p:ext uri="{BB962C8B-B14F-4D97-AF65-F5344CB8AC3E}">
        <p14:creationId xmlns:p14="http://schemas.microsoft.com/office/powerpoint/2010/main" val="624445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/>
              <a:t>В слове «ягода»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sz="4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1. Столько </a:t>
            </a: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</a:rPr>
              <a:t>букв, сколько и звуков</a:t>
            </a:r>
          </a:p>
          <a:p>
            <a:pPr marL="0" indent="0">
              <a:buNone/>
            </a:pP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</a:rPr>
              <a:t>2. Звуков меньше, чем букв</a:t>
            </a:r>
          </a:p>
          <a:p>
            <a:pPr marL="0" indent="0">
              <a:buNone/>
            </a:pP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</a:rPr>
              <a:t>3. Звуков больше, чем букв</a:t>
            </a:r>
          </a:p>
          <a:p>
            <a:pPr marL="0" indent="0">
              <a:buNone/>
            </a:pPr>
            <a:endParaRPr lang="ru-RU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06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5689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5400" b="1" dirty="0" smtClean="0">
              <a:solidFill>
                <a:srgbClr val="7030A0"/>
              </a:solidFill>
              <a:latin typeface="+mj-lt"/>
            </a:endParaRPr>
          </a:p>
          <a:p>
            <a:pPr algn="ctr"/>
            <a:endParaRPr lang="ru-RU" sz="5400" b="1" dirty="0">
              <a:solidFill>
                <a:srgbClr val="7030A0"/>
              </a:solidFill>
              <a:latin typeface="+mj-lt"/>
            </a:endParaRPr>
          </a:p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+mj-lt"/>
              </a:rPr>
              <a:t>Вопросы из области литературы</a:t>
            </a:r>
            <a:br>
              <a:rPr lang="ru-RU" sz="5400" b="1" dirty="0" smtClean="0">
                <a:solidFill>
                  <a:srgbClr val="7030A0"/>
                </a:solidFill>
                <a:latin typeface="+mj-lt"/>
              </a:rPr>
            </a:br>
            <a:endParaRPr lang="ru-RU" sz="5400" b="1" dirty="0">
              <a:solidFill>
                <a:srgbClr val="7030A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51184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/>
              <a:t>Слово «весна» обозначает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1. Состояние предмета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2. Признак предмета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3. Действие предмета</a:t>
            </a:r>
          </a:p>
        </p:txBody>
      </p:sp>
    </p:spTree>
    <p:extLst>
      <p:ext uri="{BB962C8B-B14F-4D97-AF65-F5344CB8AC3E}">
        <p14:creationId xmlns:p14="http://schemas.microsoft.com/office/powerpoint/2010/main" val="386839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/>
              <a:t>Слово «лесной»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1. Словарное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2. На парную согласную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3. </a:t>
            </a: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</a:rPr>
              <a:t>Н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а безударную гласную, проверяемую ударением</a:t>
            </a:r>
            <a:endParaRPr lang="ru-RU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188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/>
              <a:t>Предложение «Мы пошли на экскурсию»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1. Вопросительное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2. Повествовательное</a:t>
            </a:r>
          </a:p>
          <a:p>
            <a:pPr marL="0" indent="0">
              <a:buNone/>
            </a:pPr>
            <a:r>
              <a:rPr lang="ru-RU" sz="4000" b="1" smtClean="0">
                <a:solidFill>
                  <a:schemeClr val="accent6">
                    <a:lumMod val="50000"/>
                  </a:schemeClr>
                </a:solidFill>
              </a:rPr>
              <a:t>3. Восклицательное</a:t>
            </a:r>
            <a:endParaRPr lang="ru-RU" sz="40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55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b="1" dirty="0" smtClean="0">
                <a:solidFill>
                  <a:srgbClr val="C00000"/>
                </a:solidFill>
              </a:rPr>
              <a:t>Вопросы по математике</a:t>
            </a:r>
            <a:endParaRPr lang="ru-RU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491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/>
              <a:t>15 – 8 это: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1.  Сумма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2.  Разность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3.  </a:t>
            </a: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</a:rPr>
              <a:t>У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меньшаемое</a:t>
            </a:r>
            <a:endParaRPr lang="ru-RU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854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/>
              <a:t>1 метр – это: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1.  10 </a:t>
            </a:r>
            <a:r>
              <a:rPr lang="ru-RU" sz="4000" b="1" dirty="0" err="1" smtClean="0">
                <a:solidFill>
                  <a:schemeClr val="accent6">
                    <a:lumMod val="50000"/>
                  </a:schemeClr>
                </a:solidFill>
              </a:rPr>
              <a:t>дм</a:t>
            </a:r>
            <a:endParaRPr lang="ru-RU" sz="4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2.  100дм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3.  1 </a:t>
            </a:r>
            <a:r>
              <a:rPr lang="ru-RU" sz="4000" b="1" dirty="0" err="1" smtClean="0">
                <a:solidFill>
                  <a:schemeClr val="accent6">
                    <a:lumMod val="50000"/>
                  </a:schemeClr>
                </a:solidFill>
              </a:rPr>
              <a:t>дм</a:t>
            </a:r>
            <a:endParaRPr lang="ru-RU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753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Прибор,  с помощью которого можно измерить длину, называется:</a:t>
            </a: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40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4000" b="1" dirty="0" smtClean="0"/>
              <a:t> 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1.  Спидометром 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2.  </a:t>
            </a: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</a:rPr>
              <a:t>Ч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асами 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3.  Рулеткой</a:t>
            </a:r>
          </a:p>
        </p:txBody>
      </p:sp>
    </p:spTree>
    <p:extLst>
      <p:ext uri="{BB962C8B-B14F-4D97-AF65-F5344CB8AC3E}">
        <p14:creationId xmlns:p14="http://schemas.microsoft.com/office/powerpoint/2010/main" val="122220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/>
              <a:t>В числе 352: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1.  3 десятка 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2.  5 десятков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3.  2 десятка</a:t>
            </a:r>
            <a:endParaRPr lang="ru-RU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450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Сестра старше брата на 3 года. На сколько лет сестра будет старше брата через 2  года.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1.  на 5 лет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2.  на 3 года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3.  на 1 год</a:t>
            </a:r>
          </a:p>
        </p:txBody>
      </p:sp>
    </p:spTree>
    <p:extLst>
      <p:ext uri="{BB962C8B-B14F-4D97-AF65-F5344CB8AC3E}">
        <p14:creationId xmlns:p14="http://schemas.microsoft.com/office/powerpoint/2010/main" val="328371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/>
              <a:t>На сколько 1 метр больше, чем 1 сантиметр.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1. на 100 см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2. на 10 см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3. на 99 см</a:t>
            </a:r>
            <a:endParaRPr lang="ru-RU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297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694" y="476672"/>
            <a:ext cx="886879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/>
              <a:t>    </a:t>
            </a:r>
            <a:r>
              <a:rPr lang="ru-RU" sz="4000" b="1" dirty="0">
                <a:solidFill>
                  <a:schemeClr val="accent6">
                    <a:lumMod val="75000"/>
                  </a:schemeClr>
                </a:solidFill>
              </a:rPr>
              <a:t>Б</a:t>
            </a: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</a:rPr>
              <a:t>уратино </a:t>
            </a:r>
          </a:p>
          <a:p>
            <a:pPr algn="ctr"/>
            <a:endParaRPr lang="ru-RU" sz="40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742950" indent="-742950">
              <a:buAutoNum type="arabicPeriod"/>
            </a:pPr>
            <a:r>
              <a:rPr lang="ru-RU" sz="4000" b="1" dirty="0" err="1" smtClean="0">
                <a:solidFill>
                  <a:schemeClr val="accent4">
                    <a:lumMod val="50000"/>
                  </a:schemeClr>
                </a:solidFill>
              </a:rPr>
              <a:t>Джанни</a:t>
            </a: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4000" b="1" dirty="0" err="1" smtClean="0">
                <a:solidFill>
                  <a:schemeClr val="accent4">
                    <a:lumMod val="50000"/>
                  </a:schemeClr>
                </a:solidFill>
              </a:rPr>
              <a:t>Родари</a:t>
            </a:r>
            <a:endParaRPr lang="ru-RU" sz="40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ru-RU" sz="40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2. Алексей Толстой</a:t>
            </a:r>
          </a:p>
          <a:p>
            <a:endParaRPr lang="ru-RU" sz="40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3. Корней Чуковский </a:t>
            </a:r>
            <a:endParaRPr lang="ru-RU" sz="40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794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/>
              <a:t>Что тяжелее: 8 кг гвоздей или 8 кг пуха?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1.  гвозди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2.  пух</a:t>
            </a:r>
          </a:p>
          <a:p>
            <a:pPr marL="0" indent="0">
              <a:buNone/>
            </a:pPr>
            <a:r>
              <a:rPr lang="ru-RU" sz="4000" b="1" smtClean="0">
                <a:solidFill>
                  <a:schemeClr val="accent6">
                    <a:lumMod val="50000"/>
                  </a:schemeClr>
                </a:solidFill>
              </a:rPr>
              <a:t>3.  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нельзя измерить</a:t>
            </a:r>
          </a:p>
        </p:txBody>
      </p:sp>
    </p:spTree>
    <p:extLst>
      <p:ext uri="{BB962C8B-B14F-4D97-AF65-F5344CB8AC3E}">
        <p14:creationId xmlns:p14="http://schemas.microsoft.com/office/powerpoint/2010/main" val="2567485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dirty="0" smtClean="0">
                <a:solidFill>
                  <a:schemeClr val="accent5">
                    <a:lumMod val="75000"/>
                  </a:schemeClr>
                </a:solidFill>
              </a:rPr>
              <a:t>ВОПРОСЫ ПО ОКРУЖАЮЩЕМУ МИРУ</a:t>
            </a:r>
            <a:endParaRPr lang="ru-RU" sz="5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869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>
                <a:solidFill>
                  <a:schemeClr val="bg2">
                    <a:lumMod val="50000"/>
                  </a:schemeClr>
                </a:solidFill>
              </a:rPr>
              <a:t>Какая из наших птиц быстрее всех летает?</a:t>
            </a:r>
            <a:endParaRPr lang="ru-RU" sz="4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1. стриж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2. ласточка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3. воробей</a:t>
            </a:r>
          </a:p>
        </p:txBody>
      </p:sp>
    </p:spTree>
    <p:extLst>
      <p:ext uri="{BB962C8B-B14F-4D97-AF65-F5344CB8AC3E}">
        <p14:creationId xmlns:p14="http://schemas.microsoft.com/office/powerpoint/2010/main" val="264457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Слепыми или зрячими родятся зайчата?</a:t>
            </a:r>
            <a:endParaRPr lang="ru-R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1. слепыми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2. зрячими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3. не знаю</a:t>
            </a:r>
            <a:endParaRPr lang="ru-RU" sz="40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914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Чем питаются божьи коровки?</a:t>
            </a:r>
            <a:endParaRPr lang="ru-R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1.  нектаром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2.  остатками растений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3.  тлёй</a:t>
            </a:r>
          </a:p>
        </p:txBody>
      </p:sp>
    </p:spTree>
    <p:extLst>
      <p:ext uri="{BB962C8B-B14F-4D97-AF65-F5344CB8AC3E}">
        <p14:creationId xmlns:p14="http://schemas.microsoft.com/office/powerpoint/2010/main" val="4096099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Что случается с пчелой после того, как она ужалит?</a:t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1.  </a:t>
            </a:r>
            <a:r>
              <a:rPr lang="ru-RU" sz="4000" b="1" dirty="0">
                <a:solidFill>
                  <a:schemeClr val="accent4">
                    <a:lumMod val="50000"/>
                  </a:schemeClr>
                </a:solidFill>
              </a:rPr>
              <a:t>п</a:t>
            </a: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огибнет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2.  потеряет жало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3.  будет жить дальше</a:t>
            </a:r>
            <a:endParaRPr lang="ru-RU" sz="40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9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Дерево – символ нашей родины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1. дуб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2. сосна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3. берёза</a:t>
            </a:r>
          </a:p>
        </p:txBody>
      </p:sp>
    </p:spTree>
    <p:extLst>
      <p:ext uri="{BB962C8B-B14F-4D97-AF65-F5344CB8AC3E}">
        <p14:creationId xmlns:p14="http://schemas.microsoft.com/office/powerpoint/2010/main" val="3639752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Сколько крыльев у жука?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1.  2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2.  4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3.  6</a:t>
            </a:r>
            <a:endParaRPr lang="ru-RU" sz="40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291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«Умываются» ли насекомые?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1. никогда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2. не всегда и не все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3. многие, и довольно тщательно</a:t>
            </a:r>
          </a:p>
        </p:txBody>
      </p:sp>
    </p:spTree>
    <p:extLst>
      <p:ext uri="{BB962C8B-B14F-4D97-AF65-F5344CB8AC3E}">
        <p14:creationId xmlns:p14="http://schemas.microsoft.com/office/powerpoint/2010/main" val="2734937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З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ачем звери раны зализывают?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1. чтобы быстрее заживали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2. просто от боли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3. с гигиенической целью</a:t>
            </a:r>
            <a:endParaRPr lang="ru-RU" sz="40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037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Золушка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b="1" dirty="0" smtClean="0">
                <a:solidFill>
                  <a:schemeClr val="accent4">
                    <a:lumMod val="50000"/>
                  </a:schemeClr>
                </a:solidFill>
              </a:rPr>
              <a:t>1. Ганс Христиан</a:t>
            </a:r>
          </a:p>
          <a:p>
            <a:pPr marL="0" indent="0">
              <a:buNone/>
            </a:pPr>
            <a:r>
              <a:rPr lang="ru-RU" sz="48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4800" b="1" dirty="0" smtClean="0">
                <a:solidFill>
                  <a:schemeClr val="accent4">
                    <a:lumMod val="50000"/>
                  </a:schemeClr>
                </a:solidFill>
              </a:rPr>
              <a:t>    Андерсен       </a:t>
            </a:r>
          </a:p>
          <a:p>
            <a:pPr marL="0" indent="0">
              <a:buNone/>
            </a:pPr>
            <a:r>
              <a:rPr lang="ru-RU" sz="4800" b="1" dirty="0" smtClean="0">
                <a:solidFill>
                  <a:schemeClr val="accent4">
                    <a:lumMod val="50000"/>
                  </a:schemeClr>
                </a:solidFill>
              </a:rPr>
              <a:t>2. Шарль Перро</a:t>
            </a:r>
          </a:p>
          <a:p>
            <a:pPr marL="0" indent="0">
              <a:buNone/>
            </a:pPr>
            <a:r>
              <a:rPr lang="ru-RU" sz="4800" b="1" dirty="0" smtClean="0">
                <a:solidFill>
                  <a:schemeClr val="accent4">
                    <a:lumMod val="50000"/>
                  </a:schemeClr>
                </a:solidFill>
              </a:rPr>
              <a:t>3. Братья Гримм</a:t>
            </a:r>
          </a:p>
        </p:txBody>
      </p:sp>
    </p:spTree>
    <p:extLst>
      <p:ext uri="{BB962C8B-B14F-4D97-AF65-F5344CB8AC3E}">
        <p14:creationId xmlns:p14="http://schemas.microsoft.com/office/powerpoint/2010/main" val="275258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Ч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ем комар может быть полезен?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1. опылением растений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2. служит пищей птицам и рыбам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3. только вреден</a:t>
            </a:r>
          </a:p>
        </p:txBody>
      </p:sp>
    </p:spTree>
    <p:extLst>
      <p:ext uri="{BB962C8B-B14F-4D97-AF65-F5344CB8AC3E}">
        <p14:creationId xmlns:p14="http://schemas.microsoft.com/office/powerpoint/2010/main" val="3133736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</a:rPr>
              <a:t>Красная Шапочка</a:t>
            </a:r>
            <a:endParaRPr lang="ru-RU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1. Ганс </a:t>
            </a:r>
            <a:r>
              <a:rPr lang="ru-RU" sz="4000" b="1" dirty="0">
                <a:solidFill>
                  <a:schemeClr val="accent4">
                    <a:lumMod val="50000"/>
                  </a:schemeClr>
                </a:solidFill>
              </a:rPr>
              <a:t>Христиан 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    Андерсен</a:t>
            </a:r>
            <a:endParaRPr lang="ru-RU" sz="4000" b="1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2. Шарль </a:t>
            </a:r>
            <a:r>
              <a:rPr lang="ru-RU" sz="4000" b="1" dirty="0">
                <a:solidFill>
                  <a:schemeClr val="accent4">
                    <a:lumMod val="50000"/>
                  </a:schemeClr>
                </a:solidFill>
              </a:rPr>
              <a:t>Перро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3. Братья </a:t>
            </a:r>
            <a:r>
              <a:rPr lang="ru-RU" sz="4000" b="1" dirty="0">
                <a:solidFill>
                  <a:schemeClr val="accent4">
                    <a:lumMod val="50000"/>
                  </a:schemeClr>
                </a:solidFill>
              </a:rPr>
              <a:t>Гримм</a:t>
            </a:r>
          </a:p>
        </p:txBody>
      </p:sp>
    </p:spTree>
    <p:extLst>
      <p:ext uri="{BB962C8B-B14F-4D97-AF65-F5344CB8AC3E}">
        <p14:creationId xmlns:p14="http://schemas.microsoft.com/office/powerpoint/2010/main" val="247696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</a:rPr>
              <a:t>Принцесса на горошине</a:t>
            </a:r>
            <a:endParaRPr lang="ru-RU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1. Ганс </a:t>
            </a:r>
            <a:r>
              <a:rPr lang="ru-RU" sz="4000" b="1" dirty="0">
                <a:solidFill>
                  <a:schemeClr val="accent4">
                    <a:lumMod val="50000"/>
                  </a:schemeClr>
                </a:solidFill>
              </a:rPr>
              <a:t>Христиан </a:t>
            </a:r>
          </a:p>
          <a:p>
            <a:pPr marL="0" indent="0">
              <a:buNone/>
            </a:pPr>
            <a:r>
              <a:rPr lang="ru-RU" sz="4000" b="1" dirty="0">
                <a:solidFill>
                  <a:schemeClr val="accent4">
                    <a:lumMod val="50000"/>
                  </a:schemeClr>
                </a:solidFill>
              </a:rPr>
              <a:t>    Андерсен</a:t>
            </a:r>
          </a:p>
          <a:p>
            <a:pPr marL="0" indent="0">
              <a:buNone/>
            </a:pPr>
            <a:r>
              <a:rPr lang="ru-RU" sz="4000" b="1" dirty="0">
                <a:solidFill>
                  <a:schemeClr val="accent4">
                    <a:lumMod val="50000"/>
                  </a:schemeClr>
                </a:solidFill>
              </a:rPr>
              <a:t>2. Шарль Перро</a:t>
            </a:r>
          </a:p>
          <a:p>
            <a:pPr marL="0" indent="0">
              <a:buNone/>
            </a:pPr>
            <a:r>
              <a:rPr lang="ru-RU" sz="4000" b="1" dirty="0">
                <a:solidFill>
                  <a:schemeClr val="accent4">
                    <a:lumMod val="50000"/>
                  </a:schemeClr>
                </a:solidFill>
              </a:rPr>
              <a:t>3. Братья Гримм</a:t>
            </a:r>
          </a:p>
        </p:txBody>
      </p:sp>
    </p:spTree>
    <p:extLst>
      <p:ext uri="{BB962C8B-B14F-4D97-AF65-F5344CB8AC3E}">
        <p14:creationId xmlns:p14="http://schemas.microsoft.com/office/powerpoint/2010/main" val="551068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dirty="0" smtClean="0"/>
              <a:t>«Кто сказал мяу?»</a:t>
            </a:r>
            <a:endParaRPr lang="ru-RU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1. Николай Носов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2. Владимир </a:t>
            </a:r>
            <a:r>
              <a:rPr lang="ru-RU" sz="4000" b="1" dirty="0" err="1" smtClean="0">
                <a:solidFill>
                  <a:schemeClr val="accent6">
                    <a:lumMod val="50000"/>
                  </a:schemeClr>
                </a:solidFill>
              </a:rPr>
              <a:t>Сутеев</a:t>
            </a:r>
            <a:endParaRPr lang="ru-RU" sz="4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3. Агния </a:t>
            </a:r>
            <a:r>
              <a:rPr lang="ru-RU" sz="4000" b="1" dirty="0" err="1" smtClean="0">
                <a:solidFill>
                  <a:schemeClr val="accent6">
                    <a:lumMod val="50000"/>
                  </a:schemeClr>
                </a:solidFill>
              </a:rPr>
              <a:t>Барто</a:t>
            </a:r>
            <a:endParaRPr lang="ru-RU" sz="4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58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/>
              <a:t>«Незнайка на Луне»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1. Николай Носов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2. Виктор Драгунский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3. Владимир </a:t>
            </a:r>
            <a:r>
              <a:rPr lang="ru-RU" sz="4000" b="1" dirty="0" err="1" smtClean="0">
                <a:solidFill>
                  <a:schemeClr val="accent6">
                    <a:lumMod val="50000"/>
                  </a:schemeClr>
                </a:solidFill>
              </a:rPr>
              <a:t>Сутеев</a:t>
            </a:r>
            <a:endParaRPr lang="ru-RU" sz="40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286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/>
              <a:t>«Сказка о глупом мышонке»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1. Сергей Михалков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2. Корней Чуковский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3. Самуил Маршак</a:t>
            </a:r>
            <a:endParaRPr lang="ru-RU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402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914</TotalTime>
  <Words>648</Words>
  <Application>Microsoft Office PowerPoint</Application>
  <PresentationFormat>Экран (4:3)</PresentationFormat>
  <Paragraphs>156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Spring</vt:lpstr>
      <vt:lpstr>   «Обо всём на свете»</vt:lpstr>
      <vt:lpstr>Презентация PowerPoint</vt:lpstr>
      <vt:lpstr>Презентация PowerPoint</vt:lpstr>
      <vt:lpstr>Золушка</vt:lpstr>
      <vt:lpstr>Красная Шапочка</vt:lpstr>
      <vt:lpstr>Принцесса на горошине</vt:lpstr>
      <vt:lpstr>«Кто сказал мяу?»</vt:lpstr>
      <vt:lpstr>«Незнайка на Луне»</vt:lpstr>
      <vt:lpstr>«Сказка о глупом мышонке»</vt:lpstr>
      <vt:lpstr>«Федорино горе»</vt:lpstr>
      <vt:lpstr>Корней Чуковский</vt:lpstr>
      <vt:lpstr>Ганс Христиан Андерсен</vt:lpstr>
      <vt:lpstr>Шарль Перро</vt:lpstr>
      <vt:lpstr>Презентация PowerPoint</vt:lpstr>
      <vt:lpstr>В слове «карандаш» ударение падает на:</vt:lpstr>
      <vt:lpstr>В слове «прозрачная»:</vt:lpstr>
      <vt:lpstr>В слове «вьюга»</vt:lpstr>
      <vt:lpstr>В слове «апрель»</vt:lpstr>
      <vt:lpstr>В слове «ягода»</vt:lpstr>
      <vt:lpstr>Слово «весна» обозначает</vt:lpstr>
      <vt:lpstr>Слово «лесной»</vt:lpstr>
      <vt:lpstr>Предложение «Мы пошли на экскурсию»</vt:lpstr>
      <vt:lpstr>Презентация PowerPoint</vt:lpstr>
      <vt:lpstr>15 – 8 это:</vt:lpstr>
      <vt:lpstr>1 метр – это:</vt:lpstr>
      <vt:lpstr> Прибор,  с помощью которого можно измерить длину, называется:  </vt:lpstr>
      <vt:lpstr>В числе 352:</vt:lpstr>
      <vt:lpstr>Сестра старше брата на 3 года. На сколько лет сестра будет старше брата через 2  года.</vt:lpstr>
      <vt:lpstr>На сколько 1 метр больше, чем 1 сантиметр.</vt:lpstr>
      <vt:lpstr>Что тяжелее: 8 кг гвоздей или 8 кг пуха?</vt:lpstr>
      <vt:lpstr>Презентация PowerPoint</vt:lpstr>
      <vt:lpstr>Какая из наших птиц быстрее всех летает?</vt:lpstr>
      <vt:lpstr>Слепыми или зрячими родятся зайчата?</vt:lpstr>
      <vt:lpstr>Чем питаются божьи коровки?</vt:lpstr>
      <vt:lpstr>Что случается с пчелой после того, как она ужалит? </vt:lpstr>
      <vt:lpstr>Дерево – символ нашей родины</vt:lpstr>
      <vt:lpstr>Сколько крыльев у жука?</vt:lpstr>
      <vt:lpstr>«Умываются» ли насекомые?</vt:lpstr>
      <vt:lpstr>Зачем звери раны зализывают?</vt:lpstr>
      <vt:lpstr>Чем комар может быть полезен?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Впереди лето</dc:title>
  <dc:creator>LyudOK</dc:creator>
  <cp:lastModifiedBy>User</cp:lastModifiedBy>
  <cp:revision>49</cp:revision>
  <dcterms:created xsi:type="dcterms:W3CDTF">2013-05-20T15:30:51Z</dcterms:created>
  <dcterms:modified xsi:type="dcterms:W3CDTF">2021-05-26T19:58:57Z</dcterms:modified>
</cp:coreProperties>
</file>