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1" r:id="rId2"/>
    <p:sldId id="372" r:id="rId3"/>
    <p:sldId id="373" r:id="rId4"/>
    <p:sldId id="374" r:id="rId5"/>
    <p:sldId id="375" r:id="rId6"/>
    <p:sldId id="376" r:id="rId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авила" id="{5388510B-0D4D-417F-B2CB-DBBFFEFD5722}">
          <p14:sldIdLst>
            <p14:sldId id="371"/>
            <p14:sldId id="372"/>
            <p14:sldId id="373"/>
            <p14:sldId id="374"/>
            <p14:sldId id="375"/>
            <p14:sldId id="376"/>
          </p14:sldIdLst>
        </p14:section>
        <p14:section name="Шаблоны слайдов" id="{711704F3-174B-4264-8E0C-2B05CB4DA4E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Кузнецова" initials="КК" lastIdx="4" clrIdx="0">
    <p:extLst>
      <p:ext uri="{19B8F6BF-5375-455C-9EA6-DF929625EA0E}">
        <p15:presenceInfo xmlns:p15="http://schemas.microsoft.com/office/powerpoint/2012/main" xmlns="" userId="S::ksk@kupnonn.onmicrosoft.com::ade34d34-3ee4-4495-a256-c8635d4da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DE9F83"/>
    <a:srgbClr val="F4DFD5"/>
    <a:srgbClr val="D57347"/>
    <a:srgbClr val="E9BFAC"/>
    <a:srgbClr val="000000"/>
    <a:srgbClr val="0C6AB0"/>
    <a:srgbClr val="FFB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86395" autoAdjust="0"/>
  </p:normalViewPr>
  <p:slideViewPr>
    <p:cSldViewPr snapToGrid="0">
      <p:cViewPr>
        <p:scale>
          <a:sx n="60" d="100"/>
          <a:sy n="60" d="100"/>
        </p:scale>
        <p:origin x="-2496" y="-1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240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pPr/>
              <a:t>17.02.2024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3EB504-F21A-4CDC-9AA7-749357B7F9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913" y="1254642"/>
            <a:ext cx="11177187" cy="510170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график, таблица, видео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ереб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DF7EDB-CC5D-4B80-9EAB-5F1FE5B8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530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33AC4D-E169-4DD4-9EA1-08EEBBF10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56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1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99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624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865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6636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35B0B-D621-420D-A76D-563F118D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365125"/>
            <a:ext cx="11168641" cy="70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60053-EE2F-4188-B595-68CCA21C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59" y="1222049"/>
            <a:ext cx="11168641" cy="495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B29A96-87E0-4152-ACF4-34571F8D7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7BE590-B8EE-4529-9BAC-4A992742B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0AE11-5358-4161-B1C2-C4DAB59E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439"/>
          <a:stretch>
            <a:fillRect/>
          </a:stretch>
        </p:blipFill>
        <p:spPr bwMode="auto">
          <a:xfrm>
            <a:off x="781050" y="82380"/>
            <a:ext cx="10847873" cy="66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8281" y="749643"/>
            <a:ext cx="461665" cy="4776372"/>
          </a:xfrm>
          <a:prstGeom prst="rect">
            <a:avLst/>
          </a:prstGeom>
          <a:solidFill>
            <a:srgbClr val="C00000"/>
          </a:solidFill>
        </p:spPr>
        <p:txBody>
          <a:bodyPr vert="vert270"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Пазлы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для конструирования авторских уроков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554"/>
          <a:stretch>
            <a:fillRect/>
          </a:stretch>
        </p:blipFill>
        <p:spPr bwMode="auto">
          <a:xfrm>
            <a:off x="749635" y="74054"/>
            <a:ext cx="10626206" cy="678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8281" y="749643"/>
            <a:ext cx="461665" cy="4776372"/>
          </a:xfrm>
          <a:prstGeom prst="rect">
            <a:avLst/>
          </a:prstGeom>
          <a:solidFill>
            <a:srgbClr val="C00000"/>
          </a:solidFill>
        </p:spPr>
        <p:txBody>
          <a:bodyPr vert="vert270"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Пазлы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для конструирования авторских уроков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389" y="51243"/>
            <a:ext cx="10136274" cy="674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8313" y="749643"/>
            <a:ext cx="461665" cy="4776372"/>
          </a:xfrm>
          <a:prstGeom prst="rect">
            <a:avLst/>
          </a:prstGeom>
          <a:solidFill>
            <a:srgbClr val="C00000"/>
          </a:solidFill>
        </p:spPr>
        <p:txBody>
          <a:bodyPr vert="vert270"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Пазлы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для конструирования авторских уроков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174" y="124686"/>
            <a:ext cx="9902019" cy="65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1177" y="749643"/>
            <a:ext cx="461665" cy="4776372"/>
          </a:xfrm>
          <a:prstGeom prst="rect">
            <a:avLst/>
          </a:prstGeom>
          <a:solidFill>
            <a:srgbClr val="C00000"/>
          </a:solidFill>
        </p:spPr>
        <p:txBody>
          <a:bodyPr vert="vert270"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Пазлы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для конструирования авторских уроков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511175"/>
            <a:ext cx="106394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8281" y="749643"/>
            <a:ext cx="461665" cy="4776372"/>
          </a:xfrm>
          <a:prstGeom prst="rect">
            <a:avLst/>
          </a:prstGeom>
          <a:solidFill>
            <a:srgbClr val="C00000"/>
          </a:solidFill>
        </p:spPr>
        <p:txBody>
          <a:bodyPr vert="vert270"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Пазлы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для конструирования авторских уроков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58" y="226712"/>
            <a:ext cx="53054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140044"/>
            <a:ext cx="2560282" cy="359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8898" y="514136"/>
            <a:ext cx="3314617" cy="29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7845" y="3760574"/>
            <a:ext cx="2205754" cy="277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9341" y="3568573"/>
            <a:ext cx="3088805" cy="21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8918" y="5791244"/>
            <a:ext cx="2737536" cy="7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КУПНО">
  <a:themeElements>
    <a:clrScheme name="Другая 19">
      <a:dk1>
        <a:srgbClr val="181818"/>
      </a:dk1>
      <a:lt1>
        <a:srgbClr val="FFFFFF"/>
      </a:lt1>
      <a:dk2>
        <a:srgbClr val="515151"/>
      </a:dk2>
      <a:lt2>
        <a:srgbClr val="F2F2F2"/>
      </a:lt2>
      <a:accent1>
        <a:srgbClr val="D58055"/>
      </a:accent1>
      <a:accent2>
        <a:srgbClr val="953434"/>
      </a:accent2>
      <a:accent3>
        <a:srgbClr val="5D704A"/>
      </a:accent3>
      <a:accent4>
        <a:srgbClr val="C8CAAF"/>
      </a:accent4>
      <a:accent5>
        <a:srgbClr val="F4E4DD"/>
      </a:accent5>
      <a:accent6>
        <a:srgbClr val="B5B5B5"/>
      </a:accent6>
      <a:hlink>
        <a:srgbClr val="6B7C9B"/>
      </a:hlink>
      <a:folHlink>
        <a:srgbClr val="797979"/>
      </a:folHlink>
    </a:clrScheme>
    <a:fontScheme name="Другая 14">
      <a:majorFont>
        <a:latin typeface="proxima nova bold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КУПНО.potx" id="{2EB7683F-6B04-4719-91FE-54490530F976}" vid="{25A7A602-ABF5-4AE9-ABC4-581FA200E3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КУПНО</Template>
  <TotalTime>7576</TotalTime>
  <Words>31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презентации КУПНО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Cab</cp:lastModifiedBy>
  <cp:revision>446</cp:revision>
  <dcterms:created xsi:type="dcterms:W3CDTF">2020-06-24T08:00:02Z</dcterms:created>
  <dcterms:modified xsi:type="dcterms:W3CDTF">2024-02-17T07:58:30Z</dcterms:modified>
</cp:coreProperties>
</file>