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76" r:id="rId11"/>
    <p:sldId id="263" r:id="rId12"/>
    <p:sldId id="264" r:id="rId13"/>
    <p:sldId id="265" r:id="rId14"/>
    <p:sldId id="266" r:id="rId15"/>
    <p:sldId id="268" r:id="rId16"/>
    <p:sldId id="267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988840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Внешнеполитические связи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Европой и Азией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XVI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9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Военный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проведение единой внешней политики обоих государств;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случае смерти российского государя  польский король мог быть возведен на российский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престол,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случае смерти польского короля российский царь мог быть избран королем Речи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Предлагалось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уравнять польскую и литовскую шляхту в правах с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российским дворянством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(давало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возможность получения поляками и литовцами за службу земель в России;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Свободное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проповедование католицизма в России.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212" y="624138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русско-польского договора был отвергнут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0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764704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Сразу после провала посольства Л.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Сапеги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Польше объявляется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подходящий претендент на  российский престол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беглый монах Чудова монастыря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Григорий Отрепьев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обьявил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себя чудом спасшимся 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царевичем Дмитрием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сыном Ивана Грозного.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80728"/>
            <a:ext cx="4061396" cy="46343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Лжедмитрий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2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и Крымское ханство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182263" cy="40478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392" y="5589240"/>
            <a:ext cx="306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Казы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-Гирей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1588 —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1596гг.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1" y="1309410"/>
            <a:ext cx="547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1591г.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Казы-Гирей  вторгся в Россию и осадил Москву. В битве на берегу Москвы-реки крымское войско было разбито, а сам он бежал.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заключенного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1594г.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Казы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-Гирей  больше не нападал на Россию, что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позволило сократить численность русских войск на южных рубежах.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9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132856"/>
            <a:ext cx="7128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времен Ивана Грозного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стала активно использовать  в борьбе с крымскими набегами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донское казачество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Казаки постепенно становились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сословием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защищавшим южные границы страны.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32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Россия и Османская империя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08720"/>
            <a:ext cx="8496944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Османская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империя  с середины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 держала в напряжении всю Восточную и Центральную Европу.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Османская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империя имела огромную армию и несметные богатства.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того, как стало ясно, что Священная Римская империя не поддержит Россию в решении вопроса о выходе к Балтийскому морю, российское правительство пошло на улучшение отношений с Османской империей.</a:t>
            </a:r>
          </a:p>
        </p:txBody>
      </p:sp>
    </p:spTree>
    <p:extLst>
      <p:ext uri="{BB962C8B-B14F-4D97-AF65-F5344CB8AC3E}">
        <p14:creationId xmlns:p14="http://schemas.microsoft.com/office/powerpoint/2010/main" val="189119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и Персия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://www.allmonarchs.net/pmwiki/uploads/%d0%9f%d1%80%d0%b0%d0%b2%d0%b8%d1%82%d0%b5%d0%bb%d0%b8/%d0%90%d0%b1%d0%b1%d0%b0%d1%81-%d1%88%d0%b0%d1%85I/abbas_i_gre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6" y="1196752"/>
            <a:ext cx="3064982" cy="4302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5589240"/>
            <a:ext cx="2369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Аббас Великий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1587-1629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8351" y="1040542"/>
            <a:ext cx="57606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*Присоединение к России Астраханского ханства и постоянное противостояние с Крымом и Османской империей требовали укрепления русско-персидских  экономических и политических отношений.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*Персидский шах Аббас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Великий придавал большое значение отношениям с Россией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1594 г. была установлена беспошлинная торговля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между  двумя странами.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8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" y="764704"/>
            <a:ext cx="4149084" cy="49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949280"/>
            <a:ext cx="3303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Трон Бориса Годунова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88640"/>
            <a:ext cx="4644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для  России был важен союз с Персией: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494076"/>
            <a:ext cx="46440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Между Россией и Персией  сложились устойчивые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торговые связи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*Этот союз был выгоден и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политическом отношении, так как Персия была давним соперником Османской империи.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6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урока!!!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Какова была главная внешнеполитическая задача России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конце XVI — начале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XVII в.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26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Подведем итоги!!!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0140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рубеже XVI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XVII вв. внешняя политика России была успешной на всех направлениях: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Россия активно взаимодействовала с европейскими государствами.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*Россия активно включалась  в европейские коалиции, стремясь решить стоящие перед ней внешнеполитические задачи.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Главной внешнеполитической задачей являлось обеспечение  выхода страны к Балтийскому морю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установления  регулярных экономических и политических отношений со странами Европы.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0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-9939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на дом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80657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§ 13 учебника.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Составить таблицу: «Внешняя политика России  в конце XVI — начале XVII в.»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97310"/>
              </p:ext>
            </p:extLst>
          </p:nvPr>
        </p:nvGraphicFramePr>
        <p:xfrm>
          <a:off x="143508" y="2162892"/>
          <a:ext cx="8640960" cy="434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405881014"/>
                    </a:ext>
                  </a:extLst>
                </a:gridCol>
                <a:gridCol w="6192688">
                  <a:extLst>
                    <a:ext uri="{9D8B030D-6E8A-4147-A177-3AD203B41FA5}">
                      <a16:colId xmlns="" xmlns:a16="http://schemas.microsoft.com/office/drawing/2014/main" val="330804322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Государство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Дипломатические отношения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7239363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Священная Римская империя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Неудачная попытка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договориться о совместной борьбе против Османской империи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920369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299961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Речь посполитая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8549540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Крымское ханство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3186023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Османская империя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3520618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844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5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24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Изучить внешнеполитические  связи России 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вропой и Азией в конце XVI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в.,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анализировать направления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итоги внешнеполитической деятельности.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2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Европа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Россия накануне Тридцатилетней войны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Россия и Речь Посполитая.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Крымское ханство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Россия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Османская империя.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Персия </a:t>
            </a:r>
          </a:p>
        </p:txBody>
      </p:sp>
    </p:spTree>
    <p:extLst>
      <p:ext uri="{BB962C8B-B14F-4D97-AF65-F5344CB8AC3E}">
        <p14:creationId xmlns:p14="http://schemas.microsoft.com/office/powerpoint/2010/main" val="354844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Вопрос урока!!!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Какова была главная внешнеполитическая задача России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конце XVI — начале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XVII в.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4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Европа и Россия накануне Тридцатилетней войны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77218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второй половине XVI в. наиболее могущественным государством Европы была Испания.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.movielib.ru/charpic/0477782/l/c15f/Karl_V_imperator_Svyaschennoj_Rimskoj_imper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354" y="2160494"/>
            <a:ext cx="1440160" cy="170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rsons-info.com/userfiles/image/persons/10000-20000/13000-14000/13125/FILIPP_II_Gabsbur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172"/>
          <a:stretch/>
        </p:blipFill>
        <p:spPr bwMode="auto">
          <a:xfrm>
            <a:off x="274744" y="4099398"/>
            <a:ext cx="1413994" cy="18917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7329" y="2222867"/>
            <a:ext cx="6776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Испанский король и император Священной Римской империи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Карл V Габсбург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объединил под своей властью обширные владения в  Америке, Австрии, Италии,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идерландах.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665514" y="2695533"/>
            <a:ext cx="70181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78276" y="415601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наследник испанский король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Филипп 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присоединил к своим землям Португалию с ее колониями в Азии, Африке и Америке.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06690" y="4670938"/>
            <a:ext cx="660639" cy="582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4744" y="5877272"/>
            <a:ext cx="876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Своей главной задачей  Испания считала борьбу с Реформацией защиту католической веры. 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2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988840"/>
            <a:ext cx="7200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XVI в. Продолжилось продвижение турок в Европу. 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Война 1593-1606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 между Османской империей и  ее союзниками со Священной Римской империей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завершилась подписанием мирного договора, по которому за каждой из сторон закреплялись те территории, которые  она на тот момент удерживала.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Попытки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ориса Годунова  найти союзников с помощью обещаний возвести на российский престол иноверца вызвали недовольство боярства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обострили внутриполитическую обстановку в России.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Европе  подобные переговоры в условиях, когда у царя был сын –наследник, вызывали сомнения в стабильности царской власти в России.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это ослабляло позиции Бориса Годунова как в своей стране, так и за ее пределами.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05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911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и Речь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Посполитая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Польша и Литва выступали соперниками России.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Противоречия обострились после поражения России в Ливонской войне и пресечения династии Рюриковичей.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Речи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осполитой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конце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в. Начался экономический спад, выход из которого  поляки видели в присоединении новых территорий.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Польско-литовские  правители считали, что Россия может объединиться с Речь.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посредством унии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обьединения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0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708920"/>
            <a:ext cx="7153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1600 г.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Москву прибыл польский посол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Сапега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который предложил заключить между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Россией и Речью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договор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1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330</TotalTime>
  <Words>832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днс</cp:lastModifiedBy>
  <cp:revision>45</cp:revision>
  <dcterms:created xsi:type="dcterms:W3CDTF">2017-10-30T15:02:01Z</dcterms:created>
  <dcterms:modified xsi:type="dcterms:W3CDTF">2023-11-21T23:07:13Z</dcterms:modified>
</cp:coreProperties>
</file>