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  <p:sldId id="282" r:id="rId10"/>
    <p:sldId id="267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18722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Franklin Gothic Heavy" pitchFamily="34" charset="0"/>
              </a:rPr>
              <a:t>Введение в программу</a:t>
            </a:r>
            <a:br>
              <a:rPr lang="ru-RU" sz="3600" dirty="0" smtClean="0">
                <a:solidFill>
                  <a:srgbClr val="C00000"/>
                </a:solidFill>
                <a:latin typeface="Franklin Gothic Heavy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Franklin Gothic Heavy" pitchFamily="34" charset="0"/>
              </a:rPr>
              <a:t> «Создание сценического костюма»</a:t>
            </a:r>
            <a:endParaRPr lang="ru-RU" sz="36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208912" cy="30243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Автор: Назарова Марина Борисовна,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педагог дополнительного образования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высшей квалификационной категории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МБУДО «ДМЦ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«Флагман»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г. Новосибирск </a:t>
            </a:r>
          </a:p>
          <a:p>
            <a:pPr algn="ctr"/>
            <a:r>
              <a:rPr lang="ru-RU" sz="2000" smtClean="0">
                <a:solidFill>
                  <a:schemeClr val="tx1"/>
                </a:solidFill>
              </a:rPr>
              <a:t>2024 </a:t>
            </a:r>
            <a:r>
              <a:rPr lang="ru-RU" sz="2000" dirty="0" smtClean="0">
                <a:solidFill>
                  <a:schemeClr val="tx1"/>
                </a:solidFill>
              </a:rPr>
              <a:t>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404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2211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Franklin Gothic Heavy" pitchFamily="34" charset="0"/>
              </a:rPr>
              <a:t>«Силуэт» - это французское слово, которым называют внешние очертания любого предмета, его «тень».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408712" cy="5280418"/>
          </a:xfrm>
        </p:spPr>
      </p:pic>
    </p:spTree>
    <p:extLst>
      <p:ext uri="{BB962C8B-B14F-4D97-AF65-F5344CB8AC3E}">
        <p14:creationId xmlns:p14="http://schemas.microsoft.com/office/powerpoint/2010/main" val="38262420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Franklin Gothic Heavy" pitchFamily="34" charset="0"/>
              </a:rPr>
              <a:t>«Силуэт» - это французское слово, которым называют внешние очертания любого предмета, его «тень».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1772816"/>
            <a:ext cx="812175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3215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Franklin Gothic Heavy" pitchFamily="34" charset="0"/>
              </a:rPr>
              <a:t>Силуэты костюма принято называть по форме геометрических фигур</a:t>
            </a:r>
            <a:endParaRPr lang="ru-RU" sz="28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1" y="1412776"/>
            <a:ext cx="357208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48" y="1377451"/>
            <a:ext cx="3453650" cy="514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610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Цветовой круг. Тёплые и холодные цвета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10630692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7975508" cy="5980658"/>
          </a:xfrm>
        </p:spPr>
      </p:pic>
    </p:spTree>
    <p:extLst>
      <p:ext uri="{BB962C8B-B14F-4D97-AF65-F5344CB8AC3E}">
        <p14:creationId xmlns:p14="http://schemas.microsoft.com/office/powerpoint/2010/main" val="12607486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Эскизы в тёплой цветовой гамме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406208" cy="420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6713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Эскизы в холодной цветовой гамме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59"/>
            <a:ext cx="7272808" cy="522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8318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Эскизы в контрастной цветовой гамме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8874"/>
            <a:ext cx="7488831" cy="547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3677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Эскизы в технике аппликации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3266"/>
            <a:ext cx="6480720" cy="546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1987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Эскизы в технике аппликации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841696" cy="541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0704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Деятельность театра моды «кураж»</a:t>
            </a:r>
            <a:endParaRPr lang="ru-RU" sz="32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" y="1124744"/>
            <a:ext cx="803439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8141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Эскизы в технике аппликации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052736"/>
            <a:ext cx="7522059" cy="545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153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Сами придумываем костюмы, сами шьём.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784476" cy="504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378042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532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 pitchFamily="34" charset="0"/>
              </a:rPr>
              <a:t>Сами демонстрируем…</a:t>
            </a:r>
            <a:endParaRPr lang="ru-RU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45638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00397"/>
            <a:ext cx="3456383" cy="518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066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6904" cy="6340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Коллекция костюмов «Льняные чудеса»</a:t>
            </a:r>
            <a:endParaRPr lang="ru-RU" sz="32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7926163" cy="528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1537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Franklin Gothic Heavy" pitchFamily="34" charset="0"/>
              </a:rPr>
              <a:t>Коллекция костюмов </a:t>
            </a:r>
            <a:r>
              <a:rPr lang="ru-RU" sz="2800" dirty="0" smtClean="0">
                <a:solidFill>
                  <a:srgbClr val="C00000"/>
                </a:solidFill>
                <a:latin typeface="Franklin Gothic Heavy" pitchFamily="34" charset="0"/>
              </a:rPr>
              <a:t>«Зов тайги»</a:t>
            </a:r>
            <a:endParaRPr lang="ru-RU" sz="28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43901" cy="477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7975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180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Коллекция костюмов «Морской </a:t>
            </a:r>
            <a:r>
              <a:rPr lang="ru-RU" sz="3200" dirty="0" err="1" smtClean="0">
                <a:solidFill>
                  <a:srgbClr val="C00000"/>
                </a:solidFill>
                <a:latin typeface="Franklin Gothic Heavy" pitchFamily="34" charset="0"/>
              </a:rPr>
              <a:t>микс</a:t>
            </a:r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»</a:t>
            </a:r>
            <a:endParaRPr lang="ru-RU" sz="32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3360"/>
            <a:ext cx="8280920" cy="551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2407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Коллекция костюмов «</a:t>
            </a:r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В саду ягодка»</a:t>
            </a:r>
            <a:endParaRPr lang="ru-RU" sz="32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3" y="908720"/>
            <a:ext cx="763136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461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Эскиз – это быстро выполненный набросок</a:t>
            </a:r>
            <a:endParaRPr lang="ru-RU" sz="32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48681"/>
            <a:ext cx="3960440" cy="594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532262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158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Введение в программу  «Создание сценического костюма»</vt:lpstr>
      <vt:lpstr>Деятельность театра моды «кураж»</vt:lpstr>
      <vt:lpstr>Сами придумываем костюмы, сами шьём.</vt:lpstr>
      <vt:lpstr>Сами демонстрируем…</vt:lpstr>
      <vt:lpstr>Коллекция костюмов «Льняные чудеса»</vt:lpstr>
      <vt:lpstr>Коллекция костюмов «Зов тайги»</vt:lpstr>
      <vt:lpstr>Коллекция костюмов «Морской микс»</vt:lpstr>
      <vt:lpstr>Коллекция костюмов «В саду ягодка»</vt:lpstr>
      <vt:lpstr>Эскиз – это быстро выполненный набросок</vt:lpstr>
      <vt:lpstr> «Силуэт» - это французское слово, которым называют внешние очертания любого предмета, его «тень».</vt:lpstr>
      <vt:lpstr> «Силуэт» - это французское слово, которым называют внешние очертания любого предмета, его «тень».</vt:lpstr>
      <vt:lpstr>Силуэты костюма принято называть по форме геометрических фигур</vt:lpstr>
      <vt:lpstr>Цветовой круг. Тёплые и холодные цвета</vt:lpstr>
      <vt:lpstr>Презентация PowerPoint</vt:lpstr>
      <vt:lpstr>Эскизы в тёплой цветовой гамме</vt:lpstr>
      <vt:lpstr>Эскизы в холодной цветовой гамме</vt:lpstr>
      <vt:lpstr>Эскизы в контрастной цветовой гамме</vt:lpstr>
      <vt:lpstr>Эскизы в технике аппликации</vt:lpstr>
      <vt:lpstr>Эскизы в технике аппликации</vt:lpstr>
      <vt:lpstr>Эскизы в технике аппликации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программу «Создание сценического костюма»</dc:title>
  <dc:creator>Марина</dc:creator>
  <cp:lastModifiedBy>Марина</cp:lastModifiedBy>
  <cp:revision>23</cp:revision>
  <dcterms:created xsi:type="dcterms:W3CDTF">2019-02-19T10:37:00Z</dcterms:created>
  <dcterms:modified xsi:type="dcterms:W3CDTF">2024-02-05T14:21:16Z</dcterms:modified>
</cp:coreProperties>
</file>