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6" r:id="rId8"/>
    <p:sldId id="269" r:id="rId9"/>
    <p:sldId id="271" r:id="rId10"/>
    <p:sldId id="270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1D5D6C3-B9A5-40D4-9B23-3573314BF023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BCEF0F3-2884-4078-8CAE-95A7FAE12A0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_________Microsoft_Word1.doc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28512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Использование малых жанров </a:t>
            </a:r>
            <a: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фольклора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уроках литературного чтения в начальных класса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5157192"/>
            <a:ext cx="5923384" cy="108012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МАОУ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Шороховская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СОШ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Скворцова М.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Научный руководитель: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к.ф.н., доцент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Милованова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Л.А.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08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9145016" cy="6624736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757954"/>
              </p:ext>
            </p:extLst>
          </p:nvPr>
        </p:nvGraphicFramePr>
        <p:xfrm>
          <a:off x="1187624" y="692696"/>
          <a:ext cx="7144518" cy="553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Документ" r:id="rId4" imgW="6078322" imgH="5536602" progId="Word.Document.12">
                  <p:embed/>
                </p:oleObj>
              </mc:Choice>
              <mc:Fallback>
                <p:oleObj name="Документ" r:id="rId4" imgW="6078322" imgH="55366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7624" y="692696"/>
                        <a:ext cx="7144518" cy="553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0036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effectLst/>
                <a:latin typeface="Times New Roman"/>
                <a:ea typeface="Calibri"/>
              </a:rPr>
              <a:t>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Анализ учебников «Литературное чтение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»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(О.В.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Кубасова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)</a:t>
            </a:r>
            <a:endParaRPr lang="ru-RU" sz="240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58751244"/>
              </p:ext>
            </p:extLst>
          </p:nvPr>
        </p:nvGraphicFramePr>
        <p:xfrm>
          <a:off x="1043609" y="1556792"/>
          <a:ext cx="7992886" cy="2917709"/>
        </p:xfrm>
        <a:graphic>
          <a:graphicData uri="http://schemas.openxmlformats.org/drawingml/2006/table">
            <a:tbl>
              <a:tblPr firstRow="1" firstCol="1" bandRow="1"/>
              <a:tblGrid>
                <a:gridCol w="1120657"/>
                <a:gridCol w="1395857"/>
                <a:gridCol w="1049982"/>
                <a:gridCol w="1395857"/>
                <a:gridCol w="1634676"/>
                <a:gridCol w="1395857"/>
              </a:tblGrid>
              <a:tr h="36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пословицы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загадки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считалки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скороговорки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небылицы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кл.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кл.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кл.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кл.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185988" y="2797175"/>
            <a:ext cx="649046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4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476672"/>
            <a:ext cx="6624736" cy="6048672"/>
          </a:xfrm>
        </p:spPr>
        <p:txBody>
          <a:bodyPr>
            <a:noAutofit/>
          </a:bodyPr>
          <a:lstStyle/>
          <a:p>
            <a:pPr marR="179070"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Цель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исследования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– изучение теоретических и практических аспектов использования малых жанров фольклора на уроках литературного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чтения в начальных классах.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Объект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исследования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– процесс обучения младших школьников литературному чтению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Предмет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исследования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– результаты могут быть использованы в практике педагогов начальной школы на уроках литературного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чтения и студентами педагогического факультета.  .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9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88832" cy="612068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 исследования:</a:t>
            </a:r>
            <a:b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проанализировать сущность, понятие и классификацию малых жанров фольклора;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рассмотреть психологические аспекты восприятия малых жанров фольклора детьми младшего школьного возраста;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выделить методы и формы изучения малых жанров фольклора на уроках литературного чтения в начальных классах;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проанализировать учебные программы на предмет использования малых жанров устного народного творчества на уроках литературного чтения;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выделить современные подходы к работе над малыми жанрами устного народного творчества на уроках литературного чтения в начальной школе.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07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23032"/>
          </a:xfrm>
        </p:spPr>
        <p:txBody>
          <a:bodyPr>
            <a:normAutofit/>
          </a:bodyPr>
          <a:lstStyle/>
          <a:p>
            <a:pPr marR="179070" indent="450215" algn="just" fontAlgn="base">
              <a:spcAft>
                <a:spcPts val="0"/>
              </a:spcAft>
            </a:pPr>
            <a:r>
              <a:rPr lang="ru-RU" sz="2400" b="1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Актуальность 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исследования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.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Согласно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новой редакции Федерального государственного образовательного стандарта начального общего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образования от 2017г.,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учащиеся начальной школы должны научиться выделять смысловые особенности текстов, разных по типу и виду; понимать их содержание; находить необходимый материал в тексте; анализировать и давать оценку содержанию, языковым особенностям и структуре текстов.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Изучение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малых жанров фольклора в начальной школе является актуальным в связи с решением задач воспитания подрастающего поколения, в историко-этнографическом аспекте, а также в условиях реорганизации школьной системы образования</a:t>
            </a:r>
            <a:r>
              <a:rPr lang="ru-RU" sz="2400" dirty="0">
                <a:effectLst/>
                <a:latin typeface="Times New Roman"/>
                <a:ea typeface="Calibri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14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692696"/>
            <a:ext cx="6984776" cy="5112568"/>
          </a:xfrm>
        </p:spPr>
        <p:txBody>
          <a:bodyPr>
            <a:noAutofit/>
          </a:bodyPr>
          <a:lstStyle/>
          <a:p>
            <a:pPr marR="179070" indent="450215" algn="just">
              <a:spcAft>
                <a:spcPts val="0"/>
              </a:spcAft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Проблема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исследования заключается в разрешении противоречия между значимостью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использования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малых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жанров фольклора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в начальной школе и отсутствием научно-обоснованной методики его осуществления.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Возможности использования малых жанров устного народного творчества на уроках литературного чтения в начальной школе изучали Т.С. Аман, О.И. Артемьева, Е.Н.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Ахтырская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Т.И.Ведерникова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В.В.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Залиская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Т.И. Красникова, Н. Орлова, А.В. Телитченко, О.В.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Хухлаева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и др.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6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Классификация малых жанров устного народного творчества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59601784"/>
              </p:ext>
            </p:extLst>
          </p:nvPr>
        </p:nvGraphicFramePr>
        <p:xfrm>
          <a:off x="1042988" y="1341438"/>
          <a:ext cx="8100392" cy="3335248"/>
        </p:xfrm>
        <a:graphic>
          <a:graphicData uri="http://schemas.openxmlformats.org/drawingml/2006/table">
            <a:tbl>
              <a:tblPr firstRow="1" firstCol="1" bandRow="1"/>
              <a:tblGrid>
                <a:gridCol w="2492428"/>
                <a:gridCol w="5607964"/>
              </a:tblGrid>
              <a:tr h="687488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Исследователь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Малые жанры устного народного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творчества.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0688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Фокеев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А.Л.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Паремии: </a:t>
                      </a:r>
                      <a:r>
                        <a:rPr lang="ru-RU" sz="2400" b="1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пословицы,</a:t>
                      </a:r>
                      <a:r>
                        <a:rPr lang="ru-RU" sz="2400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поговорки</a:t>
                      </a:r>
                      <a:r>
                        <a:rPr lang="ru-RU" sz="2400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приметы, </a:t>
                      </a:r>
                      <a:r>
                        <a:rPr lang="ru-RU" sz="2400" b="1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загадки,</a:t>
                      </a:r>
                      <a:r>
                        <a:rPr lang="ru-RU" sz="2400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прибаутки, присловья, скороговорки, </a:t>
                      </a:r>
                      <a:r>
                        <a:rPr lang="ru-RU" sz="2400" i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каламбуры.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488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Флерина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Е.А.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Скороговорки, 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пословицы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загадки,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считалки, </a:t>
                      </a:r>
                      <a:r>
                        <a:rPr lang="ru-RU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поговорк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и.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Коренькова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Т.В.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Загадки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заговоры, 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пословицы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</a:t>
                      </a:r>
                      <a:r>
                        <a:rPr lang="ru-RU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поговорки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5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179070" indent="450215" algn="ctr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Классификация жанров детского фольклора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659990"/>
              </p:ext>
            </p:extLst>
          </p:nvPr>
        </p:nvGraphicFramePr>
        <p:xfrm>
          <a:off x="1331640" y="1052736"/>
          <a:ext cx="7704856" cy="5486400"/>
        </p:xfrm>
        <a:graphic>
          <a:graphicData uri="http://schemas.openxmlformats.org/drawingml/2006/table">
            <a:tbl>
              <a:tblPr firstRow="1" firstCol="1" bandRow="1"/>
              <a:tblGrid>
                <a:gridCol w="3278159"/>
                <a:gridCol w="4426697"/>
              </a:tblGrid>
              <a:tr h="274939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Исследователь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Жанры детского фольклора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880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Капица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О.И.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Детское подлинное творчество и творчество взрослых для детей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4819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Виноградов Г.С.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Произведения, не входящие в репертуар взрослых, но хранимые и исполняемые детьми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Новицкая М.Ю.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Игровой и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внеигровой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детский фольклор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758"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Архипова Н.Г., Павлова А.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07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Считалки, стихи, частушки,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заклички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мирилки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игры, песни, дразнилки, «приколы», подковырки, присказки, «вызывания»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176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8172400" cy="1728192"/>
          </a:xfrm>
        </p:spPr>
        <p:txBody>
          <a:bodyPr>
            <a:noAutofit/>
          </a:bodyPr>
          <a:lstStyle/>
          <a:p>
            <a:pPr marR="179070" indent="450215" algn="ctr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Этапы и приемы работы над малыми жанрами устного народного творчества в начальной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школе.</a:t>
            </a:r>
            <a:b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(Н.Д. Молдавская)</a:t>
            </a:r>
            <a:b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646227"/>
              </p:ext>
            </p:extLst>
          </p:nvPr>
        </p:nvGraphicFramePr>
        <p:xfrm>
          <a:off x="971600" y="1628800"/>
          <a:ext cx="8136904" cy="5004302"/>
        </p:xfrm>
        <a:graphic>
          <a:graphicData uri="http://schemas.openxmlformats.org/drawingml/2006/table">
            <a:tbl>
              <a:tblPr firstRow="1" firstCol="1" bandRow="1"/>
              <a:tblGrid>
                <a:gridCol w="2560445"/>
                <a:gridCol w="5576459"/>
              </a:tblGrid>
              <a:tr h="236363">
                <a:tc>
                  <a:txBody>
                    <a:bodyPr/>
                    <a:lstStyle/>
                    <a:p>
                      <a:pPr marR="1790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 работы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Приемы работы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2727"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Подготовка к чтению. Введение в тему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Слово учителя или беседа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4222"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Первичное целостное восприятие произведения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1 главе учащиеся читают вслух или про себя, во 2-3 классах читает педагог.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2727"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Проверка первичного  восприятия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Учащиеся отвечают на вопросы, проясняющие содержание прочитанного произведения.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9090"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I ступень анализа – понимание фактического содержания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Учащиеся последовательно читают текст, комментируют его содержание с помощью педагога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5453"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 II ступень анализа – понимание главных мыслей, чувств героев, оценка поступков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Учащиеся анализируют картины или смысловые части текста, выборочно читая или словесно рисуя по воображению.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8180"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 Синтез – целостное восприятие на более глубокой основе (целостное осмысление идейно-образной стороны произведения)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90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Учащиеся самостоятельно оценивают прочитанное, выражают свое отношение, читают выразительно.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79638" y="2406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67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732" y="345898"/>
            <a:ext cx="7406640" cy="147218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effectLst/>
                <a:latin typeface="Times New Roman"/>
                <a:ea typeface="Calibri"/>
              </a:rPr>
              <a:t>Н.Д. Молдавская. Классификацию уровней восприятия малых жанров устного народного творчества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5733" y="332656"/>
            <a:ext cx="7992888" cy="1152128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8064896" cy="45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2348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335</TotalTime>
  <Words>445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Солнцестояние</vt:lpstr>
      <vt:lpstr>Документ</vt:lpstr>
      <vt:lpstr>Использование малых жанров фольклора на уроках литературного чтения в начальных классах</vt:lpstr>
      <vt:lpstr>Цель исследования – изучение теоретических и практических аспектов использования малых жанров фольклора на уроках литературного чтения в начальных классах.   Объект исследования – процесс обучения младших школьников литературному чтению.  Предмет исследования – результаты могут быть использованы в практике педагогов начальной школы на уроках литературного чтения и студентами педагогического факультета.  . </vt:lpstr>
      <vt:lpstr>Задачи исследования: - проанализировать сущность, понятие и классификацию малых жанров фольклора; - рассмотреть психологические аспекты восприятия малых жанров фольклора детьми младшего школьного возраста; - выделить методы и формы изучения малых жанров фольклора на уроках литературного чтения в начальных классах; - проанализировать учебные программы на предмет использования малых жанров устного народного творчества на уроках литературного чтения; - выделить современные подходы к работе над малыми жанрами устного народного творчества на уроках литературного чтения в начальной школе. </vt:lpstr>
      <vt:lpstr>Актуальность исследования. Согласно новой редакции Федерального государственного образовательного стандарта начального общего образования от 2017г., учащиеся начальной школы должны научиться выделять смысловые особенности текстов, разных по типу и виду; понимать их содержание; находить необходимый материал в тексте; анализировать и давать оценку содержанию, языковым особенностям и структуре текстов.   Изучение малых жанров фольклора в начальной школе является актуальным в связи с решением задач воспитания подрастающего поколения, в историко-этнографическом аспекте, а также в условиях реорганизации школьной системы образования. </vt:lpstr>
      <vt:lpstr>  Проблема исследования заключается в разрешении противоречия между значимостью использования малых жанров фольклора в начальной школе и отсутствием научно-обоснованной методики его осуществления.    Возможности использования малых жанров устного народного творчества на уроках литературного чтения в начальной школе изучали Т.С. Аман, О.И. Артемьева, Е.Н. Ахтырская, Т.И.Ведерникова, В.В. Залиская, Т.И. Красникова, Н. Орлова, А.В. Телитченко, О.В. Хухлаева и др.  </vt:lpstr>
      <vt:lpstr>Классификация малых жанров устного народного творчества</vt:lpstr>
      <vt:lpstr>Классификация жанров детского фольклора </vt:lpstr>
      <vt:lpstr>Этапы и приемы работы над малыми жанрами устного народного творчества в начальной школе. (Н.Д. Молдавская)  </vt:lpstr>
      <vt:lpstr>Н.Д. Молдавская. Классификацию уровней восприятия малых жанров устного народного творчества</vt:lpstr>
      <vt:lpstr>Презентация PowerPoint</vt:lpstr>
      <vt:lpstr> Анализ учебников «Литературное чтение» (О.В. Кубасова)</vt:lpstr>
    </vt:vector>
  </TitlesOfParts>
  <Company>*Питер-Company*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Каленюк</dc:creator>
  <cp:lastModifiedBy>Дмитрий Каленюк</cp:lastModifiedBy>
  <cp:revision>24</cp:revision>
  <dcterms:created xsi:type="dcterms:W3CDTF">2018-10-14T08:15:48Z</dcterms:created>
  <dcterms:modified xsi:type="dcterms:W3CDTF">2024-01-30T17:00:21Z</dcterms:modified>
</cp:coreProperties>
</file>