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2" r:id="rId3"/>
    <p:sldId id="286" r:id="rId4"/>
    <p:sldId id="283" r:id="rId5"/>
    <p:sldId id="284" r:id="rId6"/>
    <p:sldId id="256" r:id="rId7"/>
    <p:sldId id="257" r:id="rId8"/>
    <p:sldId id="285" r:id="rId9"/>
    <p:sldId id="287" r:id="rId10"/>
    <p:sldId id="288" r:id="rId11"/>
    <p:sldId id="259" r:id="rId12"/>
    <p:sldId id="258" r:id="rId13"/>
    <p:sldId id="260" r:id="rId14"/>
    <p:sldId id="261" r:id="rId15"/>
    <p:sldId id="262" r:id="rId16"/>
    <p:sldId id="263" r:id="rId17"/>
    <p:sldId id="264" r:id="rId18"/>
    <p:sldId id="272" r:id="rId19"/>
    <p:sldId id="275" r:id="rId20"/>
    <p:sldId id="265" r:id="rId21"/>
    <p:sldId id="267" r:id="rId22"/>
    <p:sldId id="266" r:id="rId23"/>
    <p:sldId id="268" r:id="rId24"/>
    <p:sldId id="269" r:id="rId25"/>
    <p:sldId id="270" r:id="rId26"/>
    <p:sldId id="271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Презентация воспитателя </a:t>
            </a:r>
            <a:r>
              <a:rPr lang="ru-RU" dirty="0" err="1"/>
              <a:t>Ибряевой</a:t>
            </a:r>
            <a:r>
              <a:rPr lang="ru-RU" dirty="0"/>
              <a:t> Е. Ф.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Города России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404664"/>
            <a:ext cx="793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дошкольное образовательное автономное  учреждение «Детский сад № 190»</a:t>
            </a:r>
          </a:p>
        </p:txBody>
      </p:sp>
    </p:spTree>
    <p:extLst>
      <p:ext uri="{BB962C8B-B14F-4D97-AF65-F5344CB8AC3E}">
        <p14:creationId xmlns:p14="http://schemas.microsoft.com/office/powerpoint/2010/main" val="227601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FE9988-C64D-4EC1-81E5-844F8F9BC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" y="2676"/>
            <a:ext cx="9147572" cy="68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1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Памятник Петру </a:t>
            </a:r>
            <a:r>
              <a:rPr lang="en-US" sz="3600" b="1" dirty="0">
                <a:solidFill>
                  <a:schemeClr val="tx2"/>
                </a:solidFill>
              </a:rPr>
              <a:t>I</a:t>
            </a:r>
            <a:r>
              <a:rPr lang="ru-RU" sz="3600" b="1" dirty="0">
                <a:solidFill>
                  <a:schemeClr val="tx2"/>
                </a:solidFill>
              </a:rPr>
              <a:t> в Санкт-Петербурге</a:t>
            </a:r>
          </a:p>
        </p:txBody>
      </p:sp>
      <p:pic>
        <p:nvPicPr>
          <p:cNvPr id="1026" name="Picture 2" descr="F:\Россия\картинки\kartinki24_ru_statues_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72106" cy="5661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Разводные мосты Санкт-Петербурга</a:t>
            </a:r>
          </a:p>
        </p:txBody>
      </p:sp>
      <p:pic>
        <p:nvPicPr>
          <p:cNvPr id="2050" name="Picture 2" descr="F:\Россия\картинки\376089-svet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76333"/>
            <a:ext cx="8172400" cy="5542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Золотые ворота. Владимир.</a:t>
            </a:r>
          </a:p>
        </p:txBody>
      </p:sp>
      <p:pic>
        <p:nvPicPr>
          <p:cNvPr id="1026" name="Picture 2" descr="F:\Россия\картинки\rId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980728"/>
            <a:ext cx="8352927" cy="568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54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Нижний Новгород</a:t>
            </a:r>
          </a:p>
        </p:txBody>
      </p:sp>
      <p:pic>
        <p:nvPicPr>
          <p:cNvPr id="2050" name="Picture 2" descr="F:\Россия\картинки\Saint_Sophia_Cathedral_in_Novgoro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16" y="1196753"/>
            <a:ext cx="8533456" cy="5627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723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404664"/>
            <a:ext cx="8229600" cy="8367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Памятник тысячелетию России. </a:t>
            </a:r>
            <a:br>
              <a:rPr lang="ru-RU" sz="3200" b="1" dirty="0">
                <a:solidFill>
                  <a:schemeClr val="tx2"/>
                </a:solidFill>
              </a:rPr>
            </a:br>
            <a:r>
              <a:rPr lang="ru-RU" sz="3200" b="1" dirty="0">
                <a:solidFill>
                  <a:schemeClr val="tx2"/>
                </a:solidFill>
              </a:rPr>
              <a:t>Нижний Новгород.</a:t>
            </a:r>
          </a:p>
        </p:txBody>
      </p:sp>
      <p:pic>
        <p:nvPicPr>
          <p:cNvPr id="3074" name="Picture 2" descr="F:\Россия\картинки\памятник тысячелетию росси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595" y="1196752"/>
            <a:ext cx="6514765" cy="5627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028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Хохлома. Новгород.</a:t>
            </a:r>
          </a:p>
        </p:txBody>
      </p:sp>
      <p:pic>
        <p:nvPicPr>
          <p:cNvPr id="4098" name="Picture 2" descr="F:\Россия\картинки\77819025_2_1000x700_hohlamskaya-rospis-po-derevu-iz-nizhnego-novgoroda-fotografi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43000"/>
            <a:ext cx="8352928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448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Золотой мост. Владивосток.</a:t>
            </a:r>
          </a:p>
        </p:txBody>
      </p:sp>
      <p:pic>
        <p:nvPicPr>
          <p:cNvPr id="5122" name="Picture 2" descr="F:\Россия\картинки\photo-910056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80727"/>
            <a:ext cx="8280920" cy="5616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159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Тула.</a:t>
            </a:r>
          </a:p>
        </p:txBody>
      </p:sp>
      <p:pic>
        <p:nvPicPr>
          <p:cNvPr id="13314" name="Picture 2" descr="F:\Россия\картинки\resize_1920x1080_9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824536" cy="3356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068" y="3331547"/>
            <a:ext cx="4322763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590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Музей оружия. Тула.</a:t>
            </a:r>
          </a:p>
        </p:txBody>
      </p:sp>
      <p:pic>
        <p:nvPicPr>
          <p:cNvPr id="16386" name="Picture 2" descr="F:\Россия\картинки\33345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935044" cy="5542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11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F0AD13-4536-4876-A28B-8E3E72B94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"/>
            <a:ext cx="9144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19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Метро. Новосибирск.</a:t>
            </a:r>
          </a:p>
        </p:txBody>
      </p:sp>
      <p:pic>
        <p:nvPicPr>
          <p:cNvPr id="6146" name="Picture 2" descr="F:\Россия\картинки\PHOT000007B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5" y="930307"/>
            <a:ext cx="4464496" cy="3070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1058" y="2924944"/>
            <a:ext cx="4678298" cy="347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141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Зоопарк. Новосибирск.</a:t>
            </a:r>
          </a:p>
        </p:txBody>
      </p:sp>
      <p:pic>
        <p:nvPicPr>
          <p:cNvPr id="7170" name="Picture 2" descr="F:\Россия\картинки\tmpvRC15J_html_5a474f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07" y="908720"/>
            <a:ext cx="8749481" cy="5754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143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Россия\картинки\yAGEQfs-GM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8408"/>
            <a:ext cx="8568952" cy="6401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08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Барнаул</a:t>
            </a:r>
          </a:p>
        </p:txBody>
      </p:sp>
      <p:pic>
        <p:nvPicPr>
          <p:cNvPr id="9218" name="Picture 2" descr="F:\Россия\картинки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80920" cy="5785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33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Аэропорт. Барнаул</a:t>
            </a:r>
          </a:p>
        </p:txBody>
      </p:sp>
      <p:pic>
        <p:nvPicPr>
          <p:cNvPr id="10242" name="Picture 2" descr="F:\Россия\картинки\large_177f5ca3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460" y="764704"/>
            <a:ext cx="8331856" cy="5797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45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Речной вокзал. Барнаул.</a:t>
            </a:r>
          </a:p>
        </p:txBody>
      </p:sp>
      <p:pic>
        <p:nvPicPr>
          <p:cNvPr id="11266" name="Picture 2" descr="F:\Россия\картинки\37738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20" y="764704"/>
            <a:ext cx="8274835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98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Парк отдыха. Барнаул.</a:t>
            </a:r>
          </a:p>
        </p:txBody>
      </p:sp>
      <p:pic>
        <p:nvPicPr>
          <p:cNvPr id="12290" name="Picture 2" descr="F:\Россия\картинки\Park-koles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77298" cy="5774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61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404664"/>
            <a:ext cx="2188979" cy="293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352928" cy="442798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000" b="1" dirty="0">
                <a:solidFill>
                  <a:schemeClr val="tx2"/>
                </a:solidFill>
              </a:rPr>
              <a:t>В лазоревом поле вверху - летящий </a:t>
            </a:r>
          </a:p>
          <a:p>
            <a:pPr marL="0" indent="0">
              <a:buNone/>
            </a:pPr>
            <a:r>
              <a:rPr lang="ru-RU" sz="5000" b="1" dirty="0">
                <a:solidFill>
                  <a:schemeClr val="tx2"/>
                </a:solidFill>
              </a:rPr>
              <a:t>жаворонок, распростерший крылья и лапки; </a:t>
            </a:r>
          </a:p>
          <a:p>
            <a:pPr marL="0" indent="0">
              <a:buNone/>
            </a:pPr>
            <a:r>
              <a:rPr lang="ru-RU" sz="5000" b="1" dirty="0">
                <a:solidFill>
                  <a:schemeClr val="tx2"/>
                </a:solidFill>
              </a:rPr>
              <a:t>внизу возникающее солнце (без изображения</a:t>
            </a:r>
          </a:p>
          <a:p>
            <a:pPr marL="0" indent="0">
              <a:buNone/>
            </a:pPr>
            <a:r>
              <a:rPr lang="ru-RU" sz="5000" b="1" dirty="0">
                <a:solidFill>
                  <a:schemeClr val="tx2"/>
                </a:solidFill>
              </a:rPr>
              <a:t> лица); все фигуры золотые. </a:t>
            </a:r>
          </a:p>
          <a:p>
            <a:pPr marL="0" indent="0">
              <a:buNone/>
            </a:pPr>
            <a:r>
              <a:rPr lang="ru-RU" sz="5000" b="1" dirty="0">
                <a:solidFill>
                  <a:schemeClr val="tx2"/>
                </a:solidFill>
              </a:rPr>
              <a:t>Обоснование символики: </a:t>
            </a:r>
            <a:br>
              <a:rPr lang="ru-RU" sz="5000" b="1" dirty="0">
                <a:solidFill>
                  <a:schemeClr val="tx2"/>
                </a:solidFill>
              </a:rPr>
            </a:br>
            <a:r>
              <a:rPr lang="ru-RU" sz="5000" b="1" dirty="0">
                <a:solidFill>
                  <a:schemeClr val="tx2"/>
                </a:solidFill>
              </a:rPr>
              <a:t>Композиция герба из восходящего солнца и жаворонка, предвестника его восхода - зари, гармонично и просто говорит о названии города Заринска. </a:t>
            </a:r>
            <a:br>
              <a:rPr lang="ru-RU" sz="5000" b="1" dirty="0">
                <a:solidFill>
                  <a:schemeClr val="tx2"/>
                </a:solidFill>
              </a:rPr>
            </a:br>
            <a:r>
              <a:rPr lang="ru-RU" sz="5000" b="1" dirty="0">
                <a:solidFill>
                  <a:schemeClr val="tx2"/>
                </a:solidFill>
              </a:rPr>
              <a:t>Восходящее солнце - символ света, и устремленности в будущее. Его лучи-пламя так же символ очага и дома. </a:t>
            </a:r>
            <a:br>
              <a:rPr lang="ru-RU" sz="5000" b="1" dirty="0">
                <a:solidFill>
                  <a:schemeClr val="tx2"/>
                </a:solidFill>
              </a:rPr>
            </a:br>
            <a:r>
              <a:rPr lang="ru-RU" sz="5000" b="1" dirty="0">
                <a:solidFill>
                  <a:schemeClr val="tx2"/>
                </a:solidFill>
              </a:rPr>
              <a:t>Золото в геральдике символизирует прочность, величие, интеллект, великодушие, богатство и солнечный рассвет. </a:t>
            </a:r>
            <a:br>
              <a:rPr lang="ru-RU" sz="5000" b="1" dirty="0">
                <a:solidFill>
                  <a:schemeClr val="tx2"/>
                </a:solidFill>
              </a:rPr>
            </a:br>
            <a:r>
              <a:rPr lang="ru-RU" sz="5000" b="1" dirty="0">
                <a:solidFill>
                  <a:schemeClr val="tx2"/>
                </a:solidFill>
              </a:rPr>
              <a:t>Голубой цвет символ мира, искренности, чести, славы, преданности, истины и добродетели. Голубой цвет показывает и то, что Заринск расположен на берегу реки </a:t>
            </a:r>
            <a:r>
              <a:rPr lang="ru-RU" sz="5000" b="1" dirty="0" err="1">
                <a:solidFill>
                  <a:schemeClr val="tx2"/>
                </a:solidFill>
              </a:rPr>
              <a:t>Чумыш</a:t>
            </a:r>
            <a:r>
              <a:rPr lang="ru-RU" sz="5000" b="1" dirty="0">
                <a:solidFill>
                  <a:schemeClr val="tx2"/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Заринск</a:t>
            </a:r>
          </a:p>
        </p:txBody>
      </p:sp>
    </p:spTree>
    <p:extLst>
      <p:ext uri="{BB962C8B-B14F-4D97-AF65-F5344CB8AC3E}">
        <p14:creationId xmlns:p14="http://schemas.microsoft.com/office/powerpoint/2010/main" val="219271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9582CB-2377-4431-9FD9-5DBAFDFB9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" y="2676"/>
            <a:ext cx="9147572" cy="68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9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E3DEA4-8112-43C4-9CE3-1E06B51DE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4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7A6D49-E7C1-452E-AB65-838A76765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" y="21297"/>
            <a:ext cx="9101360" cy="68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Россия\картинки\420168-svet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22618"/>
            <a:ext cx="8280920" cy="5861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51820" y="32024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2"/>
                </a:solidFill>
              </a:rPr>
              <a:t>Москва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Парад на Красной площади</a:t>
            </a:r>
          </a:p>
        </p:txBody>
      </p:sp>
      <p:pic>
        <p:nvPicPr>
          <p:cNvPr id="1026" name="Picture 2" descr="F:\Россия\картинки\418233-svet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352928" cy="583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1F288F-5646-4B36-BADE-69DE37BD7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" y="2676"/>
            <a:ext cx="9147572" cy="68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4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C562FB-FB2C-4B02-9EE9-9CAA4CDF2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" y="0"/>
            <a:ext cx="9151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44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302</TotalTime>
  <Words>211</Words>
  <Application>Microsoft Office PowerPoint</Application>
  <PresentationFormat>Экран (4:3)</PresentationFormat>
  <Paragraphs>26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Constantia</vt:lpstr>
      <vt:lpstr>Wingdings 2</vt:lpstr>
      <vt:lpstr>Бумажная</vt:lpstr>
      <vt:lpstr>Города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Парад на Красной площади</vt:lpstr>
      <vt:lpstr>Презентация PowerPoint</vt:lpstr>
      <vt:lpstr>Презентация PowerPoint</vt:lpstr>
      <vt:lpstr>Презентация PowerPoint</vt:lpstr>
      <vt:lpstr>Памятник Петру I в Санкт-Петербурге</vt:lpstr>
      <vt:lpstr>Разводные мосты Санкт-Петербурга</vt:lpstr>
      <vt:lpstr>Золотые ворота. Владимир.</vt:lpstr>
      <vt:lpstr>Нижний Новгород</vt:lpstr>
      <vt:lpstr>Памятник тысячелетию России.  Нижний Новгород.</vt:lpstr>
      <vt:lpstr>Хохлома. Новгород.</vt:lpstr>
      <vt:lpstr>Золотой мост. Владивосток.</vt:lpstr>
      <vt:lpstr>Тула.</vt:lpstr>
      <vt:lpstr>Музей оружия. Тула.</vt:lpstr>
      <vt:lpstr>Метро. Новосибирск.</vt:lpstr>
      <vt:lpstr>Зоопарк. Новосибирск.</vt:lpstr>
      <vt:lpstr>Презентация PowerPoint</vt:lpstr>
      <vt:lpstr>Барнаул</vt:lpstr>
      <vt:lpstr>Аэропорт. Барнаул</vt:lpstr>
      <vt:lpstr>Речной вокзал. Барнаул.</vt:lpstr>
      <vt:lpstr>Парк отдыха. Барнаул.</vt:lpstr>
      <vt:lpstr>Заринск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Vasiliy</dc:creator>
  <cp:lastModifiedBy>Admin1</cp:lastModifiedBy>
  <cp:revision>39</cp:revision>
  <dcterms:created xsi:type="dcterms:W3CDTF">2015-11-02T11:06:16Z</dcterms:created>
  <dcterms:modified xsi:type="dcterms:W3CDTF">2024-01-26T02:55:05Z</dcterms:modified>
</cp:coreProperties>
</file>