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56" r:id="rId1"/>
  </p:sldMasterIdLst>
  <p:notesMasterIdLst>
    <p:notesMasterId r:id="rId35"/>
  </p:notesMasterIdLst>
  <p:sldIdLst>
    <p:sldId id="256" r:id="rId2"/>
    <p:sldId id="257" r:id="rId3"/>
    <p:sldId id="259" r:id="rId4"/>
    <p:sldId id="260" r:id="rId5"/>
    <p:sldId id="261" r:id="rId6"/>
    <p:sldId id="288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58" r:id="rId19"/>
    <p:sldId id="273" r:id="rId20"/>
    <p:sldId id="274" r:id="rId21"/>
    <p:sldId id="275" r:id="rId22"/>
    <p:sldId id="276" r:id="rId23"/>
    <p:sldId id="277" r:id="rId24"/>
    <p:sldId id="278" r:id="rId25"/>
    <p:sldId id="279" r:id="rId26"/>
    <p:sldId id="280" r:id="rId27"/>
    <p:sldId id="281" r:id="rId28"/>
    <p:sldId id="282" r:id="rId29"/>
    <p:sldId id="283" r:id="rId30"/>
    <p:sldId id="284" r:id="rId31"/>
    <p:sldId id="285" r:id="rId32"/>
    <p:sldId id="286" r:id="rId33"/>
    <p:sldId id="287" r:id="rId34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F5AB1C69-6EDB-4FF4-983F-18BD219EF322}" styleName="Средний стиль 2 — акцент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3B4B98B0-60AC-42C2-AFA5-B58CD77FA1E5}" styleName="Светлый стиль 1 — акцент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BC89EF96-8CEA-46FF-86C4-4CE0E7609802}" styleName="Светлый стиль 3 — акцент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84799" autoAdjust="0"/>
  </p:normalViewPr>
  <p:slideViewPr>
    <p:cSldViewPr snapToGrid="0">
      <p:cViewPr varScale="1">
        <p:scale>
          <a:sx n="76" d="100"/>
          <a:sy n="76" d="100"/>
        </p:scale>
        <p:origin x="1104" y="9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ableStyles" Target="tableStyles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notesMaster" Target="notesMasters/notesMaster1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C857FE8-F729-400E-8A1C-B16EB83438C6}" type="datetimeFigureOut">
              <a:rPr lang="ru-RU" smtClean="0"/>
              <a:t>13.12.2023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8254554-D130-4588-A086-72FAF7BF555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554509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8254554-D130-4588-A086-72FAF7BF555F}" type="slidenum">
              <a:rPr lang="ru-RU" smtClean="0"/>
              <a:t>31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278110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4212" y="685799"/>
            <a:ext cx="8001000" cy="2971801"/>
          </a:xfrm>
        </p:spPr>
        <p:txBody>
          <a:bodyPr anchor="b">
            <a:normAutofit/>
          </a:bodyPr>
          <a:lstStyle>
            <a:lvl1pPr algn="l">
              <a:defRPr sz="4800">
                <a:effectLst/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4212" y="3843867"/>
            <a:ext cx="6400800" cy="1947333"/>
          </a:xfrm>
        </p:spPr>
        <p:txBody>
          <a:bodyPr anchor="t">
            <a:normAutofit/>
          </a:bodyPr>
          <a:lstStyle>
            <a:lvl1pPr marL="0" indent="0" algn="l">
              <a:buNone/>
              <a:defRPr sz="21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E471C1-A0C6-40A6-B8F1-60D2E4DEB8B6}" type="datetimeFigureOut">
              <a:rPr lang="ru-RU" smtClean="0"/>
              <a:t>13.12.2023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E8E605-6F97-4221-8DF5-0D1711C0B3A8}" type="slidenum">
              <a:rPr lang="ru-RU" smtClean="0"/>
              <a:t>‹#›</a:t>
            </a:fld>
            <a:endParaRPr lang="ru-RU"/>
          </a:p>
        </p:txBody>
      </p:sp>
      <p:cxnSp>
        <p:nvCxnSpPr>
          <p:cNvPr id="16" name="Straight Connector 15"/>
          <p:cNvCxnSpPr/>
          <p:nvPr/>
        </p:nvCxnSpPr>
        <p:spPr>
          <a:xfrm flipH="1">
            <a:off x="8228012" y="8467"/>
            <a:ext cx="3810000" cy="381000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 flipH="1">
            <a:off x="6108170" y="91545"/>
            <a:ext cx="6080655" cy="6080655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 flipH="1">
            <a:off x="7235825" y="228600"/>
            <a:ext cx="4953000" cy="495300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 flipH="1">
            <a:off x="7335837" y="32278"/>
            <a:ext cx="4852989" cy="4852989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 flipH="1">
            <a:off x="7845426" y="609601"/>
            <a:ext cx="4343399" cy="4343399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0048238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Панорамная фотография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17" name="Picture Placeholder 2"/>
          <p:cNvSpPr>
            <a:spLocks noGrp="1" noChangeAspect="1"/>
          </p:cNvSpPr>
          <p:nvPr>
            <p:ph type="pic" idx="13"/>
          </p:nvPr>
        </p:nvSpPr>
        <p:spPr>
          <a:xfrm>
            <a:off x="685800" y="533400"/>
            <a:ext cx="10818812" cy="3124200"/>
          </a:xfrm>
          <a:prstGeom prst="snip2DiagRect">
            <a:avLst>
              <a:gd name="adj1" fmla="val 10815"/>
              <a:gd name="adj2" fmla="val 0"/>
            </a:avLst>
          </a:prstGeom>
          <a:ln w="15875">
            <a:solidFill>
              <a:schemeClr val="tx1">
                <a:alpha val="40000"/>
              </a:schemeClr>
            </a:soli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16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914402" y="3843867"/>
            <a:ext cx="8304210" cy="457200"/>
          </a:xfrm>
        </p:spPr>
        <p:txBody>
          <a:bodyPr anchor="t">
            <a:normAutofit/>
          </a:bodyPr>
          <a:lstStyle>
            <a:lvl1pPr marL="0" indent="0">
              <a:buFontTx/>
              <a:buNone/>
              <a:defRPr sz="16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E471C1-A0C6-40A6-B8F1-60D2E4DEB8B6}" type="datetimeFigureOut">
              <a:rPr lang="ru-RU" smtClean="0"/>
              <a:t>13.12.2023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E8E605-6F97-4221-8DF5-0D1711C0B3A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8752609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3" y="685800"/>
            <a:ext cx="10058400" cy="2743200"/>
          </a:xfrm>
        </p:spPr>
        <p:txBody>
          <a:bodyPr anchor="ctr">
            <a:normAutofit/>
          </a:bodyPr>
          <a:lstStyle>
            <a:lvl1pPr algn="l">
              <a:defRPr sz="3200" b="0" cap="all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2" y="4114800"/>
            <a:ext cx="8535988" cy="1879600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E471C1-A0C6-40A6-B8F1-60D2E4DEB8B6}" type="datetimeFigureOut">
              <a:rPr lang="ru-RU" smtClean="0"/>
              <a:t>13.12.2023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E8E605-6F97-4221-8DF5-0D1711C0B3A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8057229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1" y="685800"/>
            <a:ext cx="9144001" cy="2743200"/>
          </a:xfrm>
        </p:spPr>
        <p:txBody>
          <a:bodyPr anchor="ctr">
            <a:normAutofit/>
          </a:bodyPr>
          <a:lstStyle>
            <a:lvl1pPr algn="l">
              <a:defRPr sz="3200" b="0" cap="all">
                <a:solidFill>
                  <a:schemeClr val="tx1"/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446212" y="3429000"/>
            <a:ext cx="8534400" cy="381000"/>
          </a:xfrm>
        </p:spPr>
        <p:txBody>
          <a:bodyPr anchor="ctr"/>
          <a:lstStyle>
            <a:lvl1pPr marL="0" indent="0">
              <a:buFontTx/>
              <a:buNone/>
              <a:defRPr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3" y="4301067"/>
            <a:ext cx="8534400" cy="1684865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E471C1-A0C6-40A6-B8F1-60D2E4DEB8B6}" type="datetimeFigureOut">
              <a:rPr lang="ru-RU" smtClean="0"/>
              <a:t>13.12.2023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E8E605-6F97-4221-8DF5-0D1711C0B3A8}" type="slidenum">
              <a:rPr lang="ru-RU" smtClean="0"/>
              <a:t>‹#›</a:t>
            </a:fld>
            <a:endParaRPr lang="ru-RU"/>
          </a:p>
        </p:txBody>
      </p:sp>
      <p:sp>
        <p:nvSpPr>
          <p:cNvPr id="14" name="TextBox 13"/>
          <p:cNvSpPr txBox="1"/>
          <p:nvPr/>
        </p:nvSpPr>
        <p:spPr>
          <a:xfrm>
            <a:off x="531812" y="812222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285412" y="276860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402875382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2" y="3429000"/>
            <a:ext cx="8534400" cy="1697400"/>
          </a:xfrm>
        </p:spPr>
        <p:txBody>
          <a:bodyPr anchor="b">
            <a:normAutofit/>
          </a:bodyPr>
          <a:lstStyle>
            <a:lvl1pPr algn="l">
              <a:defRPr sz="3200" b="0" cap="all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1" y="5132981"/>
            <a:ext cx="8535990" cy="86040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E471C1-A0C6-40A6-B8F1-60D2E4DEB8B6}" type="datetimeFigureOut">
              <a:rPr lang="ru-RU" smtClean="0"/>
              <a:t>13.12.2023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E8E605-6F97-4221-8DF5-0D1711C0B3A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7657099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карточки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3" y="685800"/>
            <a:ext cx="9144000" cy="2743200"/>
          </a:xfrm>
        </p:spPr>
        <p:txBody>
          <a:bodyPr anchor="ctr">
            <a:normAutofit/>
          </a:bodyPr>
          <a:lstStyle>
            <a:lvl1pPr algn="l">
              <a:defRPr sz="3200" b="0" cap="all">
                <a:solidFill>
                  <a:schemeClr val="tx1"/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84212" y="3928534"/>
            <a:ext cx="8534401" cy="1049866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400" b="0" cap="all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ru-RU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1" y="4978400"/>
            <a:ext cx="8534401" cy="10160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E471C1-A0C6-40A6-B8F1-60D2E4DEB8B6}" type="datetimeFigureOut">
              <a:rPr lang="ru-RU" smtClean="0"/>
              <a:t>13.12.2023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E8E605-6F97-4221-8DF5-0D1711C0B3A8}" type="slidenum">
              <a:rPr lang="ru-RU" smtClean="0"/>
              <a:t>‹#›</a:t>
            </a:fld>
            <a:endParaRPr lang="ru-RU"/>
          </a:p>
        </p:txBody>
      </p:sp>
      <p:sp>
        <p:nvSpPr>
          <p:cNvPr id="11" name="TextBox 10"/>
          <p:cNvSpPr txBox="1"/>
          <p:nvPr/>
        </p:nvSpPr>
        <p:spPr>
          <a:xfrm>
            <a:off x="531812" y="812222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10285412" y="276860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06475781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Истина или лож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3" y="685800"/>
            <a:ext cx="10058400" cy="2743200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84212" y="3928534"/>
            <a:ext cx="8534400" cy="83820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400" b="0" cap="all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ru-RU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1" y="4766732"/>
            <a:ext cx="8534401" cy="1227667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E471C1-A0C6-40A6-B8F1-60D2E4DEB8B6}" type="datetimeFigureOut">
              <a:rPr lang="ru-RU" smtClean="0"/>
              <a:t>13.12.2023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E8E605-6F97-4221-8DF5-0D1711C0B3A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0571572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l">
              <a:defRPr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E471C1-A0C6-40A6-B8F1-60D2E4DEB8B6}" type="datetimeFigureOut">
              <a:rPr lang="ru-RU" smtClean="0"/>
              <a:t>13.12.2023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E8E605-6F97-4221-8DF5-0D1711C0B3A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2959432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685212" y="685800"/>
            <a:ext cx="2057400" cy="4572000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85800"/>
            <a:ext cx="7823200" cy="5308600"/>
          </a:xfrm>
        </p:spPr>
        <p:txBody>
          <a:bodyPr vert="eaVert" anchor="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E471C1-A0C6-40A6-B8F1-60D2E4DEB8B6}" type="datetimeFigureOut">
              <a:rPr lang="ru-RU" smtClean="0"/>
              <a:t>13.12.2023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E8E605-6F97-4221-8DF5-0D1711C0B3A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1006300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ctr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E471C1-A0C6-40A6-B8F1-60D2E4DEB8B6}" type="datetimeFigureOut">
              <a:rPr lang="ru-RU" smtClean="0"/>
              <a:t>13.12.2023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E8E605-6F97-4221-8DF5-0D1711C0B3A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6181218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1" y="2006600"/>
            <a:ext cx="8534401" cy="2281600"/>
          </a:xfrm>
        </p:spPr>
        <p:txBody>
          <a:bodyPr anchor="b">
            <a:normAutofit/>
          </a:bodyPr>
          <a:lstStyle>
            <a:lvl1pPr algn="l">
              <a:defRPr sz="3600" b="0" cap="all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3" y="4495800"/>
            <a:ext cx="8534400" cy="14986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E471C1-A0C6-40A6-B8F1-60D2E4DEB8B6}" type="datetimeFigureOut">
              <a:rPr lang="ru-RU" smtClean="0"/>
              <a:t>13.12.2023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E8E605-6F97-4221-8DF5-0D1711C0B3A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8891848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4211" y="685800"/>
            <a:ext cx="4937655" cy="3615267"/>
          </a:xfrm>
        </p:spPr>
        <p:txBody>
          <a:bodyPr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808133" y="685801"/>
            <a:ext cx="4934479" cy="3615266"/>
          </a:xfrm>
        </p:spPr>
        <p:txBody>
          <a:bodyPr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E471C1-A0C6-40A6-B8F1-60D2E4DEB8B6}" type="datetimeFigureOut">
              <a:rPr lang="ru-RU" smtClean="0"/>
              <a:t>13.12.2023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E8E605-6F97-4221-8DF5-0D1711C0B3A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07029061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72080" y="685800"/>
            <a:ext cx="4649787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4211" y="1270529"/>
            <a:ext cx="4937655" cy="3030538"/>
          </a:xfrm>
        </p:spPr>
        <p:txBody>
          <a:bodyPr anchor="t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079066" y="685800"/>
            <a:ext cx="4665134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806545" y="1262062"/>
            <a:ext cx="4929188" cy="3030538"/>
          </a:xfrm>
        </p:spPr>
        <p:txBody>
          <a:bodyPr anchor="t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E471C1-A0C6-40A6-B8F1-60D2E4DEB8B6}" type="datetimeFigureOut">
              <a:rPr lang="ru-RU" smtClean="0"/>
              <a:t>13.12.2023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E8E605-6F97-4221-8DF5-0D1711C0B3A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96848532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E471C1-A0C6-40A6-B8F1-60D2E4DEB8B6}" type="datetimeFigureOut">
              <a:rPr lang="ru-RU" smtClean="0"/>
              <a:t>13.12.2023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E8E605-6F97-4221-8DF5-0D1711C0B3A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1174733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E471C1-A0C6-40A6-B8F1-60D2E4DEB8B6}" type="datetimeFigureOut">
              <a:rPr lang="ru-RU" smtClean="0"/>
              <a:t>13.12.2023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E8E605-6F97-4221-8DF5-0D1711C0B3A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7025625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085012" y="685800"/>
            <a:ext cx="3657600" cy="1371600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4212" y="685800"/>
            <a:ext cx="5943601" cy="5308600"/>
          </a:xfrm>
        </p:spPr>
        <p:txBody>
          <a:bodyPr anchor="ctr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085012" y="2209799"/>
            <a:ext cx="3657600" cy="2091267"/>
          </a:xfrm>
        </p:spPr>
        <p:txBody>
          <a:bodyPr anchor="t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E471C1-A0C6-40A6-B8F1-60D2E4DEB8B6}" type="datetimeFigureOut">
              <a:rPr lang="ru-RU" smtClean="0"/>
              <a:t>13.12.2023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E8E605-6F97-4221-8DF5-0D1711C0B3A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5256719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2812" y="1447800"/>
            <a:ext cx="6019800" cy="1143000"/>
          </a:xfrm>
        </p:spPr>
        <p:txBody>
          <a:bodyPr anchor="b">
            <a:normAutofit/>
          </a:bodyPr>
          <a:lstStyle>
            <a:lvl1pPr algn="l">
              <a:defRPr sz="2800" b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14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989012" y="914400"/>
            <a:ext cx="3280974" cy="4572000"/>
          </a:xfrm>
          <a:prstGeom prst="snip2DiagRect">
            <a:avLst>
              <a:gd name="adj1" fmla="val 10815"/>
              <a:gd name="adj2" fmla="val 0"/>
            </a:avLst>
          </a:prstGeom>
          <a:ln w="15875">
            <a:solidFill>
              <a:schemeClr val="tx1">
                <a:alpha val="40000"/>
              </a:schemeClr>
            </a:soli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22812" y="2777066"/>
            <a:ext cx="6021388" cy="2048933"/>
          </a:xfrm>
        </p:spPr>
        <p:txBody>
          <a:bodyPr anchor="t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E471C1-A0C6-40A6-B8F1-60D2E4DEB8B6}" type="datetimeFigureOut">
              <a:rPr lang="ru-RU" smtClean="0"/>
              <a:t>13.12.2023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E8E605-6F97-4221-8DF5-0D1711C0B3A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0590682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9206969" y="2963333"/>
            <a:ext cx="2981858" cy="3208867"/>
            <a:chOff x="9206969" y="2963333"/>
            <a:chExt cx="2981858" cy="3208867"/>
          </a:xfrm>
        </p:grpSpPr>
        <p:cxnSp>
          <p:nvCxnSpPr>
            <p:cNvPr id="8" name="Straight Connector 7"/>
            <p:cNvCxnSpPr/>
            <p:nvPr/>
          </p:nvCxnSpPr>
          <p:spPr>
            <a:xfrm flipH="1">
              <a:off x="11276012" y="2963333"/>
              <a:ext cx="912814" cy="912812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 flipH="1">
              <a:off x="9206969" y="3190344"/>
              <a:ext cx="2981857" cy="2981856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/>
            <p:cNvCxnSpPr/>
            <p:nvPr/>
          </p:nvCxnSpPr>
          <p:spPr>
            <a:xfrm flipH="1">
              <a:off x="10292292" y="3285067"/>
              <a:ext cx="1896534" cy="1896533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/>
            <p:nvPr/>
          </p:nvCxnSpPr>
          <p:spPr>
            <a:xfrm flipH="1">
              <a:off x="10443103" y="3131080"/>
              <a:ext cx="1745722" cy="174572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/>
            <p:cNvCxnSpPr/>
            <p:nvPr/>
          </p:nvCxnSpPr>
          <p:spPr>
            <a:xfrm flipH="1">
              <a:off x="10918826" y="3683001"/>
              <a:ext cx="1270001" cy="1269999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4212" y="4487332"/>
            <a:ext cx="8534400" cy="1507067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2" y="685800"/>
            <a:ext cx="8534400" cy="361526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9904412" y="6172200"/>
            <a:ext cx="1600200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r">
              <a:defRPr sz="10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fld id="{68E471C1-A0C6-40A6-B8F1-60D2E4DEB8B6}" type="datetimeFigureOut">
              <a:rPr lang="ru-RU" smtClean="0"/>
              <a:t>13.12.2023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4212" y="6172200"/>
            <a:ext cx="7543800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0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363200" y="5578475"/>
            <a:ext cx="1142245" cy="6699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32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fld id="{C1E8E605-6F97-4221-8DF5-0D1711C0B3A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29984410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757" r:id="rId1"/>
    <p:sldLayoutId id="2147483758" r:id="rId2"/>
    <p:sldLayoutId id="2147483759" r:id="rId3"/>
    <p:sldLayoutId id="2147483760" r:id="rId4"/>
    <p:sldLayoutId id="2147483761" r:id="rId5"/>
    <p:sldLayoutId id="2147483762" r:id="rId6"/>
    <p:sldLayoutId id="2147483763" r:id="rId7"/>
    <p:sldLayoutId id="2147483764" r:id="rId8"/>
    <p:sldLayoutId id="2147483765" r:id="rId9"/>
    <p:sldLayoutId id="2147483766" r:id="rId10"/>
    <p:sldLayoutId id="2147483767" r:id="rId11"/>
    <p:sldLayoutId id="2147483768" r:id="rId12"/>
    <p:sldLayoutId id="2147483769" r:id="rId13"/>
    <p:sldLayoutId id="2147483770" r:id="rId14"/>
    <p:sldLayoutId id="2147483771" r:id="rId15"/>
    <p:sldLayoutId id="2147483772" r:id="rId16"/>
    <p:sldLayoutId id="2147483773" r:id="rId17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 cap="all">
          <a:ln w="3175" cmpd="sng">
            <a:noFill/>
          </a:ln>
          <a:solidFill>
            <a:schemeClr val="tx1"/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20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8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6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slide" Target="slide2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slide" Target="slide2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slide" Target="slide14.xml"/><Relationship Id="rId13" Type="http://schemas.openxmlformats.org/officeDocument/2006/relationships/slide" Target="slide23.xml"/><Relationship Id="rId3" Type="http://schemas.openxmlformats.org/officeDocument/2006/relationships/slide" Target="slide5.xml"/><Relationship Id="rId7" Type="http://schemas.openxmlformats.org/officeDocument/2006/relationships/slide" Target="slide13.xml"/><Relationship Id="rId12" Type="http://schemas.openxmlformats.org/officeDocument/2006/relationships/slide" Target="slide21.xml"/><Relationship Id="rId17" Type="http://schemas.openxmlformats.org/officeDocument/2006/relationships/slide" Target="slide31.xml"/><Relationship Id="rId2" Type="http://schemas.openxmlformats.org/officeDocument/2006/relationships/slide" Target="slide3.xml"/><Relationship Id="rId16" Type="http://schemas.openxmlformats.org/officeDocument/2006/relationships/slide" Target="slide29.xml"/><Relationship Id="rId1" Type="http://schemas.openxmlformats.org/officeDocument/2006/relationships/slideLayout" Target="../slideLayouts/slideLayout2.xml"/><Relationship Id="rId6" Type="http://schemas.openxmlformats.org/officeDocument/2006/relationships/slide" Target="slide11.xml"/><Relationship Id="rId11" Type="http://schemas.openxmlformats.org/officeDocument/2006/relationships/slide" Target="slide20.xml"/><Relationship Id="rId5" Type="http://schemas.openxmlformats.org/officeDocument/2006/relationships/slide" Target="slide9.xml"/><Relationship Id="rId15" Type="http://schemas.openxmlformats.org/officeDocument/2006/relationships/slide" Target="slide27.xml"/><Relationship Id="rId10" Type="http://schemas.openxmlformats.org/officeDocument/2006/relationships/slide" Target="slide18.xml"/><Relationship Id="rId4" Type="http://schemas.openxmlformats.org/officeDocument/2006/relationships/slide" Target="slide7.xml"/><Relationship Id="rId9" Type="http://schemas.openxmlformats.org/officeDocument/2006/relationships/slide" Target="slide16.xml"/><Relationship Id="rId14" Type="http://schemas.openxmlformats.org/officeDocument/2006/relationships/slide" Target="slide25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5" Type="http://schemas.openxmlformats.org/officeDocument/2006/relationships/slide" Target="slide2.xml"/><Relationship Id="rId4" Type="http://schemas.openxmlformats.org/officeDocument/2006/relationships/image" Target="../media/image10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slide" Target="slide2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slide" Target="slide2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slide" Target="slide2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slide" Target="slide2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2FF2F7A-5AD5-4E0F-B3A5-2734E082476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61255" y="1690512"/>
            <a:ext cx="8825658" cy="1616492"/>
          </a:xfrm>
        </p:spPr>
        <p:txBody>
          <a:bodyPr>
            <a:normAutofit/>
          </a:bodyPr>
          <a:lstStyle/>
          <a:p>
            <a:pPr algn="ctr"/>
            <a:r>
              <a:rPr lang="ru-RU" sz="8000" dirty="0"/>
              <a:t>своя игра</a:t>
            </a:r>
          </a:p>
        </p:txBody>
      </p:sp>
    </p:spTree>
    <p:extLst>
      <p:ext uri="{BB962C8B-B14F-4D97-AF65-F5344CB8AC3E}">
        <p14:creationId xmlns:p14="http://schemas.microsoft.com/office/powerpoint/2010/main" val="161777303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>
            <a:extLst>
              <a:ext uri="{FF2B5EF4-FFF2-40B4-BE49-F238E27FC236}">
                <a16:creationId xmlns:a16="http://schemas.microsoft.com/office/drawing/2014/main" id="{0594E96E-59D7-46D3-B054-A87A0B1689F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324600" y="838200"/>
            <a:ext cx="8534400" cy="3615267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4400" dirty="0"/>
              <a:t>Answer</a:t>
            </a:r>
            <a:r>
              <a:rPr lang="ru-RU" sz="4400" dirty="0"/>
              <a:t>: </a:t>
            </a:r>
            <a:r>
              <a:rPr lang="en-US" sz="4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Geography</a:t>
            </a:r>
            <a:endParaRPr lang="ru-RU" sz="4400" dirty="0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AD477DD8-C801-4BB2-9AD3-5336EE22999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3666" y="980017"/>
            <a:ext cx="5942334" cy="52451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AE2543D8-FBD0-48BD-877D-BDEAF49D9378}"/>
              </a:ext>
            </a:extLst>
          </p:cNvPr>
          <p:cNvSpPr txBox="1"/>
          <p:nvPr/>
        </p:nvSpPr>
        <p:spPr>
          <a:xfrm>
            <a:off x="8204200" y="5640342"/>
            <a:ext cx="731520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dirty="0">
                <a:hlinkClick r:id="rId3" action="ppaction://hlinksldjump"/>
              </a:rPr>
              <a:t>back</a:t>
            </a:r>
            <a:endParaRPr lang="ru-RU" sz="3200" dirty="0"/>
          </a:p>
        </p:txBody>
      </p:sp>
    </p:spTree>
    <p:extLst>
      <p:ext uri="{BB962C8B-B14F-4D97-AF65-F5344CB8AC3E}">
        <p14:creationId xmlns:p14="http://schemas.microsoft.com/office/powerpoint/2010/main" val="351143926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>
            <a:extLst>
              <a:ext uri="{FF2B5EF4-FFF2-40B4-BE49-F238E27FC236}">
                <a16:creationId xmlns:a16="http://schemas.microsoft.com/office/drawing/2014/main" id="{581D448E-47AA-469B-ABEF-E3E21EA8208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77500" lnSpcReduction="20000"/>
          </a:bodyPr>
          <a:lstStyle/>
          <a:p>
            <a:pPr marL="0" indent="0">
              <a:buNone/>
            </a:pPr>
            <a:r>
              <a:rPr lang="en-US" sz="5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Someone who plays piano is a…..</a:t>
            </a:r>
            <a:endParaRPr lang="ru-RU" sz="52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ru-RU" sz="52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>
              <a:lnSpc>
                <a:spcPct val="107000"/>
              </a:lnSpc>
              <a:spcAft>
                <a:spcPts val="800"/>
              </a:spcAft>
              <a:buNone/>
            </a:pPr>
            <a:r>
              <a:rPr lang="en-US" sz="5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a. pianist</a:t>
            </a:r>
            <a:endParaRPr lang="ru-RU" sz="52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>
              <a:lnSpc>
                <a:spcPct val="107000"/>
              </a:lnSpc>
              <a:spcAft>
                <a:spcPts val="800"/>
              </a:spcAft>
              <a:buNone/>
            </a:pPr>
            <a:r>
              <a:rPr lang="en-US" sz="5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b. singer</a:t>
            </a:r>
            <a:endParaRPr lang="ru-RU" sz="52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>
              <a:lnSpc>
                <a:spcPct val="107000"/>
              </a:lnSpc>
              <a:spcAft>
                <a:spcPts val="800"/>
              </a:spcAft>
              <a:buNone/>
            </a:pPr>
            <a:r>
              <a:rPr lang="en-US" sz="5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c. painter</a:t>
            </a:r>
            <a:endParaRPr lang="ru-RU" sz="52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05796727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>
            <a:extLst>
              <a:ext uri="{FF2B5EF4-FFF2-40B4-BE49-F238E27FC236}">
                <a16:creationId xmlns:a16="http://schemas.microsoft.com/office/drawing/2014/main" id="{36D823DD-ECCE-47AB-9809-0B7293661DD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364412" y="762000"/>
            <a:ext cx="8534400" cy="3615267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4400" dirty="0"/>
              <a:t>Answer</a:t>
            </a:r>
            <a:r>
              <a:rPr lang="ru-RU" sz="4400" dirty="0"/>
              <a:t>: </a:t>
            </a:r>
            <a:r>
              <a:rPr lang="en-US" sz="4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pianist</a:t>
            </a:r>
            <a:endParaRPr lang="ru-RU" sz="4400" dirty="0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721B5015-33BA-4E23-B1B2-4F9AD853DB5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762000"/>
            <a:ext cx="7099300" cy="5401641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1294E108-D287-4A80-9747-9C9E9591C52D}"/>
              </a:ext>
            </a:extLst>
          </p:cNvPr>
          <p:cNvSpPr txBox="1"/>
          <p:nvPr/>
        </p:nvSpPr>
        <p:spPr>
          <a:xfrm>
            <a:off x="8966200" y="5098534"/>
            <a:ext cx="795020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dirty="0">
                <a:hlinkClick r:id="rId3" action="ppaction://hlinksldjump"/>
              </a:rPr>
              <a:t>back</a:t>
            </a:r>
            <a:endParaRPr lang="ru-RU" sz="3200" dirty="0"/>
          </a:p>
        </p:txBody>
      </p:sp>
    </p:spTree>
    <p:extLst>
      <p:ext uri="{BB962C8B-B14F-4D97-AF65-F5344CB8AC3E}">
        <p14:creationId xmlns:p14="http://schemas.microsoft.com/office/powerpoint/2010/main" val="333684580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>
            <a:extLst>
              <a:ext uri="{FF2B5EF4-FFF2-40B4-BE49-F238E27FC236}">
                <a16:creationId xmlns:a16="http://schemas.microsoft.com/office/drawing/2014/main" id="{EC1789DA-DFC9-412E-8041-B7BB292FE34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US" sz="4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Read the transcription</a:t>
            </a:r>
            <a:endParaRPr lang="ru-RU" sz="4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en-US" sz="4400" dirty="0">
                <a:latin typeface="Calibri" panose="020F0502020204030204" pitchFamily="34" charset="0"/>
                <a:cs typeface="Times New Roman" panose="02020603050405020304" pitchFamily="18" charset="0"/>
              </a:rPr>
              <a:t>[ </a:t>
            </a:r>
            <a:r>
              <a:rPr lang="en-US" sz="4400" dirty="0" err="1">
                <a:latin typeface="Calibri" panose="020F0502020204030204" pitchFamily="34" charset="0"/>
                <a:cs typeface="Times New Roman" panose="02020603050405020304" pitchFamily="18" charset="0"/>
              </a:rPr>
              <a:t>mi’kænik</a:t>
            </a:r>
            <a:r>
              <a:rPr lang="en-US" sz="4400" dirty="0">
                <a:latin typeface="Calibri" panose="020F0502020204030204" pitchFamily="34" charset="0"/>
                <a:cs typeface="Times New Roman" panose="02020603050405020304" pitchFamily="18" charset="0"/>
              </a:rPr>
              <a:t>]</a:t>
            </a:r>
            <a:endParaRPr lang="ru-RU" sz="4400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F82984D-F55A-429C-911E-E6500890EAD7}"/>
              </a:ext>
            </a:extLst>
          </p:cNvPr>
          <p:cNvSpPr txBox="1"/>
          <p:nvPr/>
        </p:nvSpPr>
        <p:spPr>
          <a:xfrm>
            <a:off x="4951412" y="5123178"/>
            <a:ext cx="6104586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ranklin Gothic Book" panose="020B0503020102020204"/>
                <a:ea typeface="+mn-ea"/>
                <a:cs typeface="+mn-cs"/>
                <a:hlinkClick r:id="rId2" action="ppaction://hlinksldjump"/>
              </a:rPr>
              <a:t>back</a:t>
            </a:r>
            <a:endParaRPr kumimoji="0" lang="ru-RU" sz="3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Book" panose="020B05030201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6131588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>
            <a:extLst>
              <a:ext uri="{FF2B5EF4-FFF2-40B4-BE49-F238E27FC236}">
                <a16:creationId xmlns:a16="http://schemas.microsoft.com/office/drawing/2014/main" id="{13D2844A-25F1-4A38-B0EA-E885BBD3CA6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lnSpc>
                <a:spcPct val="107000"/>
              </a:lnSpc>
              <a:spcAft>
                <a:spcPts val="800"/>
              </a:spcAft>
              <a:buNone/>
            </a:pPr>
            <a:r>
              <a:rPr lang="en-US" sz="4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Who is this person?</a:t>
            </a:r>
            <a:endParaRPr lang="ru-RU" sz="4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>
              <a:lnSpc>
                <a:spcPct val="107000"/>
              </a:lnSpc>
              <a:spcAft>
                <a:spcPts val="800"/>
              </a:spcAft>
              <a:buNone/>
            </a:pPr>
            <a:r>
              <a:rPr lang="en-US" sz="4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She work in the hospital. She helps sick people.</a:t>
            </a:r>
            <a:endParaRPr lang="ru-RU" sz="4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en-US" sz="4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She wears a uniform.</a:t>
            </a:r>
            <a:endParaRPr lang="ru-RU" sz="4400" dirty="0"/>
          </a:p>
        </p:txBody>
      </p:sp>
    </p:spTree>
    <p:extLst>
      <p:ext uri="{BB962C8B-B14F-4D97-AF65-F5344CB8AC3E}">
        <p14:creationId xmlns:p14="http://schemas.microsoft.com/office/powerpoint/2010/main" val="80937898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>
            <a:extLst>
              <a:ext uri="{FF2B5EF4-FFF2-40B4-BE49-F238E27FC236}">
                <a16:creationId xmlns:a16="http://schemas.microsoft.com/office/drawing/2014/main" id="{76AFB120-24B9-481A-9179-DE56DCE3689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US" sz="4400" dirty="0"/>
              <a:t>Answer</a:t>
            </a:r>
            <a:r>
              <a:rPr lang="ru-RU" sz="4400" dirty="0"/>
              <a:t>: </a:t>
            </a:r>
            <a:r>
              <a:rPr lang="en-US" sz="4400" dirty="0"/>
              <a:t>Nurse </a:t>
            </a:r>
            <a:endParaRPr lang="ru-RU" sz="4400" dirty="0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C799E7E0-94EA-4097-AEC9-BA439EE7879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49454" y="247650"/>
            <a:ext cx="5716488" cy="63627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61243B29-3652-4CFC-8BC8-366632029E97}"/>
              </a:ext>
            </a:extLst>
          </p:cNvPr>
          <p:cNvSpPr txBox="1"/>
          <p:nvPr/>
        </p:nvSpPr>
        <p:spPr>
          <a:xfrm>
            <a:off x="2124075" y="5587425"/>
            <a:ext cx="1190625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ranklin Gothic Book" panose="020B0503020102020204"/>
                <a:ea typeface="+mn-ea"/>
                <a:cs typeface="+mn-cs"/>
                <a:hlinkClick r:id="rId3" action="ppaction://hlinksldjump"/>
              </a:rPr>
              <a:t>back</a:t>
            </a:r>
            <a:endParaRPr kumimoji="0" lang="ru-RU" sz="3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Book" panose="020B05030201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4857111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B42A0ED-9053-47FE-9D58-8C2F5B222C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59439" y="2352734"/>
            <a:ext cx="10178322" cy="1492132"/>
          </a:xfrm>
        </p:spPr>
        <p:txBody>
          <a:bodyPr/>
          <a:lstStyle/>
          <a:p>
            <a:pPr algn="ctr"/>
            <a:r>
              <a:rPr lang="ru-RU" sz="4800" dirty="0"/>
              <a:t>Кот в мешке 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2C390B15-321F-495A-96C8-DC638B4F93D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4861" t="21851" r="36389" b="7963"/>
          <a:stretch/>
        </p:blipFill>
        <p:spPr>
          <a:xfrm>
            <a:off x="495300" y="485058"/>
            <a:ext cx="4457700" cy="60554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072675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>
            <a:extLst>
              <a:ext uri="{FF2B5EF4-FFF2-40B4-BE49-F238E27FC236}">
                <a16:creationId xmlns:a16="http://schemas.microsoft.com/office/drawing/2014/main" id="{CFC66F34-9782-44C9-A3D2-BFC79E2E00D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sz="4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What animals can we watch in the Zoo? Name at least 5 animals.</a:t>
            </a:r>
            <a:endParaRPr lang="ru-RU" sz="4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ru-RU" dirty="0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7DDC9D6B-3C13-4BBB-B2C3-FFCD4388485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6812" t="8871" r="16377" b="9409"/>
          <a:stretch/>
        </p:blipFill>
        <p:spPr>
          <a:xfrm>
            <a:off x="5905500" y="2899833"/>
            <a:ext cx="5854700" cy="38608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6D2F8760-EC38-43EB-93BE-EAAD368C9214}"/>
              </a:ext>
            </a:extLst>
          </p:cNvPr>
          <p:cNvSpPr txBox="1"/>
          <p:nvPr/>
        </p:nvSpPr>
        <p:spPr>
          <a:xfrm>
            <a:off x="2632075" y="5587425"/>
            <a:ext cx="610235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ranklin Gothic Book" panose="020B0503020102020204"/>
                <a:ea typeface="+mn-ea"/>
                <a:cs typeface="+mn-cs"/>
                <a:hlinkClick r:id="rId3" action="ppaction://hlinksldjump"/>
              </a:rPr>
              <a:t>back</a:t>
            </a:r>
            <a:endParaRPr kumimoji="0" lang="ru-RU" sz="3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Book" panose="020B05030201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3707588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>
            <a:extLst>
              <a:ext uri="{FF2B5EF4-FFF2-40B4-BE49-F238E27FC236}">
                <a16:creationId xmlns:a16="http://schemas.microsoft.com/office/drawing/2014/main" id="{CBF9900C-46D6-426D-9C8D-DE8B4B2A942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95912" y="1117600"/>
            <a:ext cx="8534400" cy="3615267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4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What is it?</a:t>
            </a:r>
            <a:endParaRPr lang="ru-RU" sz="4400" dirty="0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4DED0742-E13F-4F3F-BB6B-6B676C8F2CA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1470" y="793750"/>
            <a:ext cx="4332411" cy="5778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871387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>
            <a:extLst>
              <a:ext uri="{FF2B5EF4-FFF2-40B4-BE49-F238E27FC236}">
                <a16:creationId xmlns:a16="http://schemas.microsoft.com/office/drawing/2014/main" id="{566066DD-AF78-4E08-A754-D388FB19170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US" sz="4400" dirty="0"/>
              <a:t>Answer</a:t>
            </a:r>
            <a:r>
              <a:rPr lang="ru-RU" sz="4400" dirty="0"/>
              <a:t>: </a:t>
            </a:r>
            <a:r>
              <a:rPr lang="en-US" sz="4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Big Ben </a:t>
            </a:r>
            <a:endParaRPr lang="ru-RU" sz="4400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7712D3F-DFC9-4176-85CC-871790B3C465}"/>
              </a:ext>
            </a:extLst>
          </p:cNvPr>
          <p:cNvSpPr txBox="1"/>
          <p:nvPr/>
        </p:nvSpPr>
        <p:spPr>
          <a:xfrm>
            <a:off x="5349875" y="5587425"/>
            <a:ext cx="610235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ranklin Gothic Book" panose="020B0503020102020204"/>
                <a:ea typeface="+mn-ea"/>
                <a:cs typeface="+mn-cs"/>
                <a:hlinkClick r:id="rId2" action="ppaction://hlinksldjump"/>
              </a:rPr>
              <a:t>back</a:t>
            </a:r>
            <a:endParaRPr kumimoji="0" lang="ru-RU" sz="3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Book" panose="020B05030201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9877988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Таблица 4">
            <a:extLst>
              <a:ext uri="{FF2B5EF4-FFF2-40B4-BE49-F238E27FC236}">
                <a16:creationId xmlns:a16="http://schemas.microsoft.com/office/drawing/2014/main" id="{D950B4CF-041A-4CBE-9530-BDDB7C91A42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67069448"/>
              </p:ext>
            </p:extLst>
          </p:nvPr>
        </p:nvGraphicFramePr>
        <p:xfrm>
          <a:off x="959556" y="406400"/>
          <a:ext cx="10227733" cy="6208890"/>
        </p:xfrm>
        <a:graphic>
          <a:graphicData uri="http://schemas.openxmlformats.org/drawingml/2006/table">
            <a:tbl>
              <a:tblPr firstRow="1" bandRow="1">
                <a:tableStyleId>{BC89EF96-8CEA-46FF-86C4-4CE0E7609802}</a:tableStyleId>
              </a:tblPr>
              <a:tblGrid>
                <a:gridCol w="2254008">
                  <a:extLst>
                    <a:ext uri="{9D8B030D-6E8A-4147-A177-3AD203B41FA5}">
                      <a16:colId xmlns:a16="http://schemas.microsoft.com/office/drawing/2014/main" val="1227490862"/>
                    </a:ext>
                  </a:extLst>
                </a:gridCol>
                <a:gridCol w="1958169">
                  <a:extLst>
                    <a:ext uri="{9D8B030D-6E8A-4147-A177-3AD203B41FA5}">
                      <a16:colId xmlns:a16="http://schemas.microsoft.com/office/drawing/2014/main" val="2346878027"/>
                    </a:ext>
                  </a:extLst>
                </a:gridCol>
                <a:gridCol w="2070871">
                  <a:extLst>
                    <a:ext uri="{9D8B030D-6E8A-4147-A177-3AD203B41FA5}">
                      <a16:colId xmlns:a16="http://schemas.microsoft.com/office/drawing/2014/main" val="3889421818"/>
                    </a:ext>
                  </a:extLst>
                </a:gridCol>
                <a:gridCol w="1679866">
                  <a:extLst>
                    <a:ext uri="{9D8B030D-6E8A-4147-A177-3AD203B41FA5}">
                      <a16:colId xmlns:a16="http://schemas.microsoft.com/office/drawing/2014/main" val="229182496"/>
                    </a:ext>
                  </a:extLst>
                </a:gridCol>
                <a:gridCol w="2264819">
                  <a:extLst>
                    <a:ext uri="{9D8B030D-6E8A-4147-A177-3AD203B41FA5}">
                      <a16:colId xmlns:a16="http://schemas.microsoft.com/office/drawing/2014/main" val="3632347446"/>
                    </a:ext>
                  </a:extLst>
                </a:gridCol>
              </a:tblGrid>
              <a:tr h="1533562">
                <a:tc>
                  <a:txBody>
                    <a:bodyPr/>
                    <a:lstStyle/>
                    <a:p>
                      <a:pPr algn="ctr"/>
                      <a:endParaRPr lang="en-US" sz="2400" b="0" dirty="0"/>
                    </a:p>
                    <a:p>
                      <a:pPr algn="ctr"/>
                      <a:r>
                        <a:rPr lang="en-US" sz="2400" b="0" dirty="0"/>
                        <a:t>School things</a:t>
                      </a:r>
                      <a:endParaRPr lang="ru-RU" sz="2400" b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2400" dirty="0"/>
                    </a:p>
                    <a:p>
                      <a:pPr algn="ctr"/>
                      <a:r>
                        <a:rPr lang="ru-RU" sz="2400" dirty="0">
                          <a:hlinkClick r:id="rId2" action="ppaction://hlinksldjump"/>
                        </a:rPr>
                        <a:t>100</a:t>
                      </a:r>
                      <a:endParaRPr lang="ru-RU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2400" dirty="0"/>
                    </a:p>
                    <a:p>
                      <a:pPr algn="ctr"/>
                      <a:r>
                        <a:rPr lang="ru-RU" sz="2400" dirty="0">
                          <a:hlinkClick r:id="rId3" action="ppaction://hlinksldjump"/>
                        </a:rPr>
                        <a:t>200</a:t>
                      </a:r>
                      <a:endParaRPr lang="ru-RU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2400" dirty="0"/>
                    </a:p>
                    <a:p>
                      <a:pPr algn="ctr"/>
                      <a:r>
                        <a:rPr lang="ru-RU" sz="2400" b="0" dirty="0">
                          <a:hlinkClick r:id="rId4" action="ppaction://hlinksldjump"/>
                        </a:rPr>
                        <a:t>300</a:t>
                      </a:r>
                      <a:endParaRPr lang="ru-RU" sz="2400" b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2400" dirty="0"/>
                    </a:p>
                    <a:p>
                      <a:pPr algn="ctr"/>
                      <a:r>
                        <a:rPr lang="en-US" sz="2400" b="0" dirty="0">
                          <a:latin typeface="Corbel" panose="020B0503020204020204" pitchFamily="34" charset="0"/>
                          <a:hlinkClick r:id="rId5" action="ppaction://hlinksldjump"/>
                        </a:rPr>
                        <a:t>400</a:t>
                      </a:r>
                      <a:endParaRPr lang="ru-RU" sz="2400" b="0" dirty="0">
                        <a:latin typeface="Corbel" panose="020B0503020204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33204437"/>
                  </a:ext>
                </a:extLst>
              </a:tr>
              <a:tr h="1528628">
                <a:tc>
                  <a:txBody>
                    <a:bodyPr/>
                    <a:lstStyle/>
                    <a:p>
                      <a:pPr algn="ctr"/>
                      <a:endParaRPr lang="en-US" sz="2400" dirty="0"/>
                    </a:p>
                    <a:p>
                      <a:pPr algn="ctr"/>
                      <a:r>
                        <a:rPr lang="en-US" sz="2400" dirty="0"/>
                        <a:t>Jobs</a:t>
                      </a:r>
                      <a:endParaRPr lang="ru-RU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2400" dirty="0"/>
                    </a:p>
                    <a:p>
                      <a:pPr algn="ctr"/>
                      <a:r>
                        <a:rPr lang="ru-RU" sz="2400" dirty="0">
                          <a:hlinkClick r:id="rId6" action="ppaction://hlinksldjump"/>
                        </a:rPr>
                        <a:t>100</a:t>
                      </a:r>
                      <a:endParaRPr lang="ru-RU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2400" dirty="0"/>
                    </a:p>
                    <a:p>
                      <a:pPr algn="ctr"/>
                      <a:r>
                        <a:rPr lang="ru-RU" sz="2400" dirty="0">
                          <a:hlinkClick r:id="rId7" action="ppaction://hlinksldjump"/>
                        </a:rPr>
                        <a:t>200</a:t>
                      </a:r>
                      <a:endParaRPr lang="ru-RU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2400" dirty="0"/>
                    </a:p>
                    <a:p>
                      <a:pPr algn="ctr"/>
                      <a:r>
                        <a:rPr lang="ru-RU" sz="2400" dirty="0">
                          <a:hlinkClick r:id="rId8" action="ppaction://hlinksldjump"/>
                        </a:rPr>
                        <a:t>300</a:t>
                      </a:r>
                      <a:endParaRPr lang="ru-RU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2400" dirty="0"/>
                    </a:p>
                    <a:p>
                      <a:pPr algn="ctr"/>
                      <a:r>
                        <a:rPr lang="ru-RU" sz="2400" dirty="0">
                          <a:hlinkClick r:id="rId9" action="ppaction://hlinksldjump"/>
                        </a:rPr>
                        <a:t>400</a:t>
                      </a:r>
                      <a:endParaRPr lang="ru-RU" sz="2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95389601"/>
                  </a:ext>
                </a:extLst>
              </a:tr>
              <a:tr h="1528628">
                <a:tc>
                  <a:txBody>
                    <a:bodyPr/>
                    <a:lstStyle/>
                    <a:p>
                      <a:pPr algn="ctr"/>
                      <a:endParaRPr lang="en-US" sz="2400" dirty="0"/>
                    </a:p>
                    <a:p>
                      <a:pPr algn="ctr"/>
                      <a:r>
                        <a:rPr lang="en-US" sz="2400" dirty="0"/>
                        <a:t>Place of Interest</a:t>
                      </a:r>
                      <a:endParaRPr lang="ru-RU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2400" dirty="0"/>
                    </a:p>
                    <a:p>
                      <a:pPr algn="ctr"/>
                      <a:r>
                        <a:rPr lang="ru-RU" sz="2400" dirty="0">
                          <a:hlinkClick r:id="rId10" action="ppaction://hlinksldjump"/>
                        </a:rPr>
                        <a:t>100</a:t>
                      </a:r>
                      <a:endParaRPr lang="ru-RU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2400" dirty="0"/>
                    </a:p>
                    <a:p>
                      <a:pPr algn="ctr"/>
                      <a:r>
                        <a:rPr lang="ru-RU" sz="2400" dirty="0">
                          <a:hlinkClick r:id="rId11" action="ppaction://hlinksldjump"/>
                        </a:rPr>
                        <a:t>200</a:t>
                      </a:r>
                      <a:endParaRPr lang="ru-RU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2400" dirty="0"/>
                    </a:p>
                    <a:p>
                      <a:pPr algn="ctr"/>
                      <a:r>
                        <a:rPr lang="ru-RU" sz="2400" dirty="0">
                          <a:hlinkClick r:id="rId12" action="ppaction://hlinksldjump"/>
                        </a:rPr>
                        <a:t>300</a:t>
                      </a:r>
                      <a:endParaRPr lang="ru-RU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2400" dirty="0"/>
                    </a:p>
                    <a:p>
                      <a:pPr algn="ctr"/>
                      <a:r>
                        <a:rPr lang="ru-RU" sz="2400" dirty="0">
                          <a:hlinkClick r:id="rId13" action="ppaction://hlinksldjump"/>
                        </a:rPr>
                        <a:t>400</a:t>
                      </a:r>
                      <a:endParaRPr lang="ru-RU" sz="2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77517717"/>
                  </a:ext>
                </a:extLst>
              </a:tr>
              <a:tr h="1618072">
                <a:tc>
                  <a:txBody>
                    <a:bodyPr/>
                    <a:lstStyle/>
                    <a:p>
                      <a:pPr algn="ctr"/>
                      <a:endParaRPr lang="en-US" sz="2400" dirty="0"/>
                    </a:p>
                    <a:p>
                      <a:pPr algn="ctr"/>
                      <a:r>
                        <a:rPr lang="en-US" sz="2400" dirty="0"/>
                        <a:t>Holidays</a:t>
                      </a:r>
                      <a:endParaRPr lang="ru-RU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2400" dirty="0"/>
                    </a:p>
                    <a:p>
                      <a:pPr algn="ctr"/>
                      <a:r>
                        <a:rPr lang="ru-RU" sz="2400" dirty="0">
                          <a:hlinkClick r:id="rId14" action="ppaction://hlinksldjump"/>
                        </a:rPr>
                        <a:t>100</a:t>
                      </a:r>
                      <a:endParaRPr lang="ru-RU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2400" dirty="0"/>
                    </a:p>
                    <a:p>
                      <a:pPr algn="ctr"/>
                      <a:r>
                        <a:rPr lang="ru-RU" sz="2400" dirty="0">
                          <a:hlinkClick r:id="rId15" action="ppaction://hlinksldjump"/>
                        </a:rPr>
                        <a:t>200</a:t>
                      </a:r>
                      <a:endParaRPr lang="ru-RU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2400" dirty="0"/>
                    </a:p>
                    <a:p>
                      <a:pPr algn="ctr"/>
                      <a:r>
                        <a:rPr lang="ru-RU" sz="2400" dirty="0">
                          <a:hlinkClick r:id="rId16" action="ppaction://hlinksldjump"/>
                        </a:rPr>
                        <a:t>300</a:t>
                      </a:r>
                      <a:endParaRPr lang="ru-RU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2400" dirty="0"/>
                    </a:p>
                    <a:p>
                      <a:pPr algn="ctr"/>
                      <a:r>
                        <a:rPr lang="ru-RU" sz="2400" dirty="0">
                          <a:hlinkClick r:id="rId17" action="ppaction://hlinksldjump"/>
                        </a:rPr>
                        <a:t>400</a:t>
                      </a:r>
                      <a:endParaRPr lang="ru-RU" sz="2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530017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99130399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>
            <a:extLst>
              <a:ext uri="{FF2B5EF4-FFF2-40B4-BE49-F238E27FC236}">
                <a16:creationId xmlns:a16="http://schemas.microsoft.com/office/drawing/2014/main" id="{CBD2B98D-A715-4CCC-B698-5A2DD4D0871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4212" y="558800"/>
            <a:ext cx="8534400" cy="3615267"/>
          </a:xfrm>
        </p:spPr>
        <p:txBody>
          <a:bodyPr/>
          <a:lstStyle/>
          <a:p>
            <a:pPr marL="0" indent="0">
              <a:buNone/>
            </a:pP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Witch of these flag is a British flag.</a:t>
            </a:r>
            <a:endParaRPr lang="ru-RU" sz="4400" dirty="0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21F83109-6BD9-46C8-AA95-35585F6B134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9147" t="10237" r="8353" b="10218"/>
          <a:stretch/>
        </p:blipFill>
        <p:spPr>
          <a:xfrm>
            <a:off x="265110" y="3623697"/>
            <a:ext cx="3519488" cy="2302969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E4EE0173-AB06-474D-8F03-13011522C3A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51298" y="3623697"/>
            <a:ext cx="3787776" cy="2250569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8B0D4B37-FC35-472E-83FE-E9FB3ABBE55A}"/>
              </a:ext>
            </a:extLst>
          </p:cNvPr>
          <p:cNvSpPr txBox="1"/>
          <p:nvPr/>
        </p:nvSpPr>
        <p:spPr>
          <a:xfrm>
            <a:off x="288922" y="3216816"/>
            <a:ext cx="23495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1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3E5564F5-B6DE-42E9-AA71-3C39E202EEF7}"/>
              </a:ext>
            </a:extLst>
          </p:cNvPr>
          <p:cNvSpPr txBox="1"/>
          <p:nvPr/>
        </p:nvSpPr>
        <p:spPr>
          <a:xfrm>
            <a:off x="8229837" y="3217848"/>
            <a:ext cx="914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3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6F5A64F9-560A-4FB7-A629-34789BE5D99C}"/>
              </a:ext>
            </a:extLst>
          </p:cNvPr>
          <p:cNvSpPr txBox="1"/>
          <p:nvPr/>
        </p:nvSpPr>
        <p:spPr>
          <a:xfrm>
            <a:off x="4170362" y="3216816"/>
            <a:ext cx="7810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2</a:t>
            </a:r>
          </a:p>
        </p:txBody>
      </p:sp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9EE1F70F-B813-44FA-9B47-F1D311C6373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55223" y="3587180"/>
            <a:ext cx="3947877" cy="2347156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C20F9469-D52F-4767-A4F6-226E38C15A07}"/>
              </a:ext>
            </a:extLst>
          </p:cNvPr>
          <p:cNvSpPr txBox="1"/>
          <p:nvPr/>
        </p:nvSpPr>
        <p:spPr>
          <a:xfrm>
            <a:off x="5337175" y="6030785"/>
            <a:ext cx="610235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ranklin Gothic Book" panose="020B0503020102020204"/>
                <a:ea typeface="+mn-ea"/>
                <a:cs typeface="+mn-cs"/>
                <a:hlinkClick r:id="rId5" action="ppaction://hlinksldjump"/>
              </a:rPr>
              <a:t>back</a:t>
            </a:r>
            <a:endParaRPr kumimoji="0" lang="ru-RU" sz="3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Book" panose="020B05030201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7194071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>
            <a:extLst>
              <a:ext uri="{FF2B5EF4-FFF2-40B4-BE49-F238E27FC236}">
                <a16:creationId xmlns:a16="http://schemas.microsoft.com/office/drawing/2014/main" id="{7369DCD2-13BC-421C-86D4-977D10395A0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pPr marL="0" indent="0">
              <a:lnSpc>
                <a:spcPct val="107000"/>
              </a:lnSpc>
              <a:spcAft>
                <a:spcPts val="800"/>
              </a:spcAft>
              <a:buNone/>
            </a:pPr>
            <a:r>
              <a:rPr lang="en-US" sz="4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London is the capital of…</a:t>
            </a:r>
            <a:endParaRPr lang="ru-RU" sz="4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>
              <a:lnSpc>
                <a:spcPct val="107000"/>
              </a:lnSpc>
              <a:spcAft>
                <a:spcPts val="800"/>
              </a:spcAft>
              <a:buNone/>
            </a:pPr>
            <a:r>
              <a:rPr lang="en-US" sz="4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a. Scotland</a:t>
            </a:r>
            <a:endParaRPr lang="ru-RU" sz="4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>
              <a:lnSpc>
                <a:spcPct val="107000"/>
              </a:lnSpc>
              <a:spcAft>
                <a:spcPts val="800"/>
              </a:spcAft>
              <a:buNone/>
            </a:pPr>
            <a:r>
              <a:rPr lang="en-US" sz="4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b. Great Britain</a:t>
            </a:r>
            <a:endParaRPr lang="ru-RU" sz="4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en-US" sz="4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c. America</a:t>
            </a:r>
            <a:endParaRPr lang="ru-RU" sz="4400" dirty="0"/>
          </a:p>
        </p:txBody>
      </p:sp>
    </p:spTree>
    <p:extLst>
      <p:ext uri="{BB962C8B-B14F-4D97-AF65-F5344CB8AC3E}">
        <p14:creationId xmlns:p14="http://schemas.microsoft.com/office/powerpoint/2010/main" val="323938273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>
            <a:extLst>
              <a:ext uri="{FF2B5EF4-FFF2-40B4-BE49-F238E27FC236}">
                <a16:creationId xmlns:a16="http://schemas.microsoft.com/office/drawing/2014/main" id="{93AC07AF-4925-402F-B5E1-E5C3065E64F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US" sz="4400" dirty="0"/>
              <a:t>Answer</a:t>
            </a:r>
            <a:r>
              <a:rPr lang="ru-RU" sz="4400" dirty="0"/>
              <a:t>: </a:t>
            </a:r>
            <a:r>
              <a:rPr lang="en-US" sz="4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Great Britain</a:t>
            </a:r>
            <a:endParaRPr lang="ru-RU" sz="4400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B308CA7-AB08-40B0-87F8-B44007954C93}"/>
              </a:ext>
            </a:extLst>
          </p:cNvPr>
          <p:cNvSpPr txBox="1"/>
          <p:nvPr/>
        </p:nvSpPr>
        <p:spPr>
          <a:xfrm>
            <a:off x="4951412" y="5587425"/>
            <a:ext cx="610235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ranklin Gothic Book" panose="020B0503020102020204"/>
                <a:ea typeface="+mn-ea"/>
                <a:cs typeface="+mn-cs"/>
                <a:hlinkClick r:id="rId2" action="ppaction://hlinksldjump"/>
              </a:rPr>
              <a:t>back</a:t>
            </a:r>
            <a:endParaRPr kumimoji="0" lang="ru-RU" sz="3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Book" panose="020B05030201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4468091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>
            <a:extLst>
              <a:ext uri="{FF2B5EF4-FFF2-40B4-BE49-F238E27FC236}">
                <a16:creationId xmlns:a16="http://schemas.microsoft.com/office/drawing/2014/main" id="{03A82EE4-C099-468C-8129-471FCE9521F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marL="0" indent="0">
              <a:lnSpc>
                <a:spcPct val="107000"/>
              </a:lnSpc>
              <a:spcAft>
                <a:spcPts val="800"/>
              </a:spcAft>
              <a:buNone/>
            </a:pPr>
            <a:r>
              <a:rPr lang="en-US" sz="4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The queen lives in…</a:t>
            </a:r>
            <a:endParaRPr lang="ru-RU" sz="4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>
              <a:lnSpc>
                <a:spcPct val="107000"/>
              </a:lnSpc>
              <a:spcAft>
                <a:spcPts val="800"/>
              </a:spcAft>
              <a:buNone/>
            </a:pPr>
            <a:r>
              <a:rPr lang="en-US" sz="4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A. Buckingham Palace</a:t>
            </a:r>
            <a:endParaRPr lang="ru-RU" sz="4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>
              <a:lnSpc>
                <a:spcPct val="107000"/>
              </a:lnSpc>
              <a:spcAft>
                <a:spcPts val="800"/>
              </a:spcAft>
              <a:buNone/>
            </a:pPr>
            <a:r>
              <a:rPr lang="en-US" sz="4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b. The Tower of London</a:t>
            </a:r>
            <a:endParaRPr lang="ru-RU" sz="4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>
              <a:lnSpc>
                <a:spcPct val="107000"/>
              </a:lnSpc>
              <a:spcAft>
                <a:spcPts val="800"/>
              </a:spcAft>
              <a:buNone/>
            </a:pPr>
            <a:r>
              <a:rPr lang="en-US" sz="4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c. Big Ben</a:t>
            </a:r>
            <a:endParaRPr lang="ru-RU" sz="4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09641213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>
            <a:extLst>
              <a:ext uri="{FF2B5EF4-FFF2-40B4-BE49-F238E27FC236}">
                <a16:creationId xmlns:a16="http://schemas.microsoft.com/office/drawing/2014/main" id="{6AAB76F6-F734-4DF9-8DD6-22FD5C1F26B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638800" y="482600"/>
            <a:ext cx="8534400" cy="3615267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4400" dirty="0"/>
              <a:t>Answer</a:t>
            </a:r>
            <a:r>
              <a:rPr lang="ru-RU" sz="4400" dirty="0"/>
              <a:t>: </a:t>
            </a:r>
            <a:r>
              <a:rPr lang="en-US" sz="4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Buckingham Palace</a:t>
            </a:r>
            <a:endParaRPr lang="ru-RU" sz="4400" dirty="0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C56DCABC-2199-4B43-A2A1-B2737D011C5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900" y="2925231"/>
            <a:ext cx="6137334" cy="3818469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627BF1CB-ADDB-4B52-AA4E-324C287FA82F}"/>
              </a:ext>
            </a:extLst>
          </p:cNvPr>
          <p:cNvSpPr txBox="1"/>
          <p:nvPr/>
        </p:nvSpPr>
        <p:spPr>
          <a:xfrm>
            <a:off x="8470900" y="5930613"/>
            <a:ext cx="708660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ranklin Gothic Book" panose="020B0503020102020204"/>
                <a:ea typeface="+mn-ea"/>
                <a:cs typeface="+mn-cs"/>
                <a:hlinkClick r:id="rId3" action="ppaction://hlinksldjump"/>
              </a:rPr>
              <a:t>back</a:t>
            </a:r>
            <a:endParaRPr kumimoji="0" lang="ru-RU" sz="3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Book" panose="020B05030201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7163051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>
            <a:extLst>
              <a:ext uri="{FF2B5EF4-FFF2-40B4-BE49-F238E27FC236}">
                <a16:creationId xmlns:a16="http://schemas.microsoft.com/office/drawing/2014/main" id="{F2EB00E0-4963-49C5-92CB-047E5DB7AFB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US" sz="4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What season in Australia when they celebrate Christmas?</a:t>
            </a:r>
            <a:endParaRPr lang="ru-RU" sz="4400" dirty="0"/>
          </a:p>
        </p:txBody>
      </p:sp>
    </p:spTree>
    <p:extLst>
      <p:ext uri="{BB962C8B-B14F-4D97-AF65-F5344CB8AC3E}">
        <p14:creationId xmlns:p14="http://schemas.microsoft.com/office/powerpoint/2010/main" val="150048480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>
            <a:extLst>
              <a:ext uri="{FF2B5EF4-FFF2-40B4-BE49-F238E27FC236}">
                <a16:creationId xmlns:a16="http://schemas.microsoft.com/office/drawing/2014/main" id="{B852B64D-6C1D-4D92-AA58-4F595936614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567612" y="1219200"/>
            <a:ext cx="8534400" cy="3615267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4400"/>
              <a:t>Answer</a:t>
            </a:r>
            <a:r>
              <a:rPr lang="ru-RU" sz="4400"/>
              <a:t>: </a:t>
            </a:r>
            <a:r>
              <a:rPr lang="en-US" sz="440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summer</a:t>
            </a:r>
            <a:endParaRPr lang="ru-RU" sz="4400" dirty="0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FA1D1ACE-1DDE-4C78-9485-3EBE4C2E3BD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8112" y="1219200"/>
            <a:ext cx="7131049" cy="5348287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A9A75654-0073-4F2F-9403-C891CC3823A3}"/>
              </a:ext>
            </a:extLst>
          </p:cNvPr>
          <p:cNvSpPr txBox="1"/>
          <p:nvPr/>
        </p:nvSpPr>
        <p:spPr>
          <a:xfrm>
            <a:off x="9004300" y="5841713"/>
            <a:ext cx="125730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ranklin Gothic Book" panose="020B0503020102020204"/>
                <a:ea typeface="+mn-ea"/>
                <a:cs typeface="+mn-cs"/>
                <a:hlinkClick r:id="rId3" action="ppaction://hlinksldjump"/>
              </a:rPr>
              <a:t>back</a:t>
            </a:r>
            <a:endParaRPr kumimoji="0" lang="ru-RU" sz="3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Book" panose="020B05030201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88614837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>
            <a:extLst>
              <a:ext uri="{FF2B5EF4-FFF2-40B4-BE49-F238E27FC236}">
                <a16:creationId xmlns:a16="http://schemas.microsoft.com/office/drawing/2014/main" id="{ACEE1B85-91F7-422D-A88E-9703A762BC8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US" sz="4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When does New Year begin?</a:t>
            </a:r>
            <a:endParaRPr lang="ru-RU" sz="4400" dirty="0"/>
          </a:p>
        </p:txBody>
      </p:sp>
    </p:spTree>
    <p:extLst>
      <p:ext uri="{BB962C8B-B14F-4D97-AF65-F5344CB8AC3E}">
        <p14:creationId xmlns:p14="http://schemas.microsoft.com/office/powerpoint/2010/main" val="2987644625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>
            <a:extLst>
              <a:ext uri="{FF2B5EF4-FFF2-40B4-BE49-F238E27FC236}">
                <a16:creationId xmlns:a16="http://schemas.microsoft.com/office/drawing/2014/main" id="{7DAAF21A-26CA-460D-B928-E9D33BD3647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891212" y="1320800"/>
            <a:ext cx="8534400" cy="3615267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4400" dirty="0"/>
              <a:t>Answer</a:t>
            </a:r>
            <a:r>
              <a:rPr lang="ru-RU" sz="4400" dirty="0"/>
              <a:t>: </a:t>
            </a:r>
            <a:r>
              <a:rPr lang="en-US" sz="4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1</a:t>
            </a:r>
            <a:r>
              <a:rPr lang="en-US" sz="4400" baseline="30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st</a:t>
            </a:r>
            <a:r>
              <a:rPr lang="en-US" sz="4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January</a:t>
            </a:r>
            <a:endParaRPr lang="ru-RU" sz="4400" dirty="0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3E4BD648-7246-4206-AE5D-901D15A23F9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1293" y="873506"/>
            <a:ext cx="5659919" cy="5666994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A4662D02-9340-49D4-AEAB-29951860EBC4}"/>
              </a:ext>
            </a:extLst>
          </p:cNvPr>
          <p:cNvSpPr txBox="1"/>
          <p:nvPr/>
        </p:nvSpPr>
        <p:spPr>
          <a:xfrm>
            <a:off x="8353907" y="5955725"/>
            <a:ext cx="721360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ranklin Gothic Book" panose="020B0503020102020204"/>
                <a:ea typeface="+mn-ea"/>
                <a:cs typeface="+mn-cs"/>
                <a:hlinkClick r:id="rId3" action="ppaction://hlinksldjump"/>
              </a:rPr>
              <a:t>back</a:t>
            </a:r>
            <a:endParaRPr kumimoji="0" lang="ru-RU" sz="3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Book" panose="020B05030201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11209218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>
            <a:extLst>
              <a:ext uri="{FF2B5EF4-FFF2-40B4-BE49-F238E27FC236}">
                <a16:creationId xmlns:a16="http://schemas.microsoft.com/office/drawing/2014/main" id="{71873E3C-4196-485B-9C92-85E228ABB01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US" sz="4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What is the name of Russian Santa Claus?</a:t>
            </a:r>
            <a:endParaRPr lang="ru-RU" sz="4400" dirty="0"/>
          </a:p>
        </p:txBody>
      </p:sp>
    </p:spTree>
    <p:extLst>
      <p:ext uri="{BB962C8B-B14F-4D97-AF65-F5344CB8AC3E}">
        <p14:creationId xmlns:p14="http://schemas.microsoft.com/office/powerpoint/2010/main" val="252971795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>
            <a:extLst>
              <a:ext uri="{FF2B5EF4-FFF2-40B4-BE49-F238E27FC236}">
                <a16:creationId xmlns:a16="http://schemas.microsoft.com/office/drawing/2014/main" id="{20127085-BB56-402C-9CD9-CF692D9DFD9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0967" y="1219200"/>
            <a:ext cx="8534400" cy="3194755"/>
          </a:xfrm>
        </p:spPr>
        <p:txBody>
          <a:bodyPr/>
          <a:lstStyle/>
          <a:p>
            <a:pPr marL="0" indent="0">
              <a:buNone/>
            </a:pPr>
            <a:r>
              <a:rPr lang="en-US" sz="4800" dirty="0"/>
              <a:t>What school things do you have?</a:t>
            </a:r>
            <a:endParaRPr lang="ru-RU" sz="4800" dirty="0"/>
          </a:p>
          <a:p>
            <a:endParaRPr lang="ru-RU" sz="3200" dirty="0"/>
          </a:p>
          <a:p>
            <a:endParaRPr lang="ru-RU" dirty="0"/>
          </a:p>
          <a:p>
            <a:endParaRPr lang="ru-RU" dirty="0"/>
          </a:p>
          <a:p>
            <a:endParaRPr lang="ru-RU" dirty="0"/>
          </a:p>
          <a:p>
            <a:endParaRPr lang="ru-RU" dirty="0"/>
          </a:p>
          <a:p>
            <a:endParaRPr lang="ru-RU" dirty="0"/>
          </a:p>
          <a:p>
            <a:pPr marL="0" indent="0">
              <a:buNone/>
            </a:pPr>
            <a:endParaRPr lang="ru-RU" dirty="0"/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4C4A697E-35DB-4525-823F-C7F0B60A314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67200" y="1382222"/>
            <a:ext cx="6822369" cy="51209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1630427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>
            <a:extLst>
              <a:ext uri="{FF2B5EF4-FFF2-40B4-BE49-F238E27FC236}">
                <a16:creationId xmlns:a16="http://schemas.microsoft.com/office/drawing/2014/main" id="{E151E85E-4EBB-457E-B8EE-A395F24FBCB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18312" y="1358900"/>
            <a:ext cx="8534400" cy="3615267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4400" dirty="0"/>
              <a:t>Answer</a:t>
            </a:r>
            <a:r>
              <a:rPr lang="ru-RU" sz="4400" dirty="0"/>
              <a:t>: </a:t>
            </a:r>
            <a:r>
              <a:rPr lang="en-US" sz="4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Father Frost</a:t>
            </a:r>
            <a:endParaRPr lang="ru-RU" sz="4400" dirty="0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58E48194-12EA-4F33-8DE4-5939173F0A6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6400" y="935566"/>
            <a:ext cx="5982314" cy="5706533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8EC5DED4-E197-44B2-B026-99A5D7645DE4}"/>
              </a:ext>
            </a:extLst>
          </p:cNvPr>
          <p:cNvSpPr txBox="1"/>
          <p:nvPr/>
        </p:nvSpPr>
        <p:spPr>
          <a:xfrm>
            <a:off x="8626475" y="6057324"/>
            <a:ext cx="767715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ranklin Gothic Book" panose="020B0503020102020204"/>
                <a:ea typeface="+mn-ea"/>
                <a:cs typeface="+mn-cs"/>
                <a:hlinkClick r:id="rId3" action="ppaction://hlinksldjump"/>
              </a:rPr>
              <a:t>back</a:t>
            </a:r>
            <a:endParaRPr kumimoji="0" lang="ru-RU" sz="3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Book" panose="020B05030201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78009363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19920D5-D993-4104-BF94-9660CBD3F7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57600" y="2201332"/>
            <a:ext cx="8534400" cy="1507067"/>
          </a:xfrm>
        </p:spPr>
        <p:txBody>
          <a:bodyPr/>
          <a:lstStyle/>
          <a:p>
            <a:pPr algn="ctr"/>
            <a:r>
              <a:rPr lang="ru-RU" dirty="0"/>
              <a:t>Кот в мешке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64DA1096-332A-4F83-BFC3-C0F7F5CB734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2470" y="554472"/>
            <a:ext cx="4462659" cy="60538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0128627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>
            <a:extLst>
              <a:ext uri="{FF2B5EF4-FFF2-40B4-BE49-F238E27FC236}">
                <a16:creationId xmlns:a16="http://schemas.microsoft.com/office/drawing/2014/main" id="{58470EEA-33A5-4E27-8249-19129447769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US" sz="4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What season is it now?</a:t>
            </a:r>
            <a:endParaRPr lang="ru-RU" sz="4400" dirty="0"/>
          </a:p>
        </p:txBody>
      </p:sp>
    </p:spTree>
    <p:extLst>
      <p:ext uri="{BB962C8B-B14F-4D97-AF65-F5344CB8AC3E}">
        <p14:creationId xmlns:p14="http://schemas.microsoft.com/office/powerpoint/2010/main" val="3197553532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>
            <a:extLst>
              <a:ext uri="{FF2B5EF4-FFF2-40B4-BE49-F238E27FC236}">
                <a16:creationId xmlns:a16="http://schemas.microsoft.com/office/drawing/2014/main" id="{287A3B4B-95AB-4C3C-86C2-45627253941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453312" y="1447800"/>
            <a:ext cx="8534400" cy="3615267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4400" dirty="0"/>
              <a:t>Answer</a:t>
            </a:r>
            <a:r>
              <a:rPr lang="ru-RU" sz="4400" dirty="0"/>
              <a:t>: </a:t>
            </a:r>
            <a:r>
              <a:rPr lang="en-US" sz="4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winter</a:t>
            </a:r>
            <a:endParaRPr lang="ru-RU" sz="4400" dirty="0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1B881C41-4297-4147-BB54-6903DFDAC72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3589" y="1118561"/>
            <a:ext cx="6351723" cy="4620878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0885CDDF-5C70-4775-B3AC-568ED01A8DA6}"/>
              </a:ext>
            </a:extLst>
          </p:cNvPr>
          <p:cNvSpPr txBox="1"/>
          <p:nvPr/>
        </p:nvSpPr>
        <p:spPr>
          <a:xfrm>
            <a:off x="8899525" y="5154664"/>
            <a:ext cx="799465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ranklin Gothic Book" panose="020B0503020102020204"/>
                <a:ea typeface="+mn-ea"/>
                <a:cs typeface="+mn-cs"/>
                <a:hlinkClick r:id="rId3" action="ppaction://hlinksldjump"/>
              </a:rPr>
              <a:t>back</a:t>
            </a:r>
            <a:endParaRPr kumimoji="0" lang="ru-RU" sz="3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Book" panose="020B05030201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840407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>
            <a:extLst>
              <a:ext uri="{FF2B5EF4-FFF2-40B4-BE49-F238E27FC236}">
                <a16:creationId xmlns:a16="http://schemas.microsoft.com/office/drawing/2014/main" id="{2122D027-80BF-4F33-9C63-9F7ED0558C2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US" sz="4400" dirty="0"/>
              <a:t>Answer</a:t>
            </a:r>
            <a:r>
              <a:rPr lang="ru-RU" sz="4400" dirty="0"/>
              <a:t>: </a:t>
            </a:r>
            <a:r>
              <a:rPr lang="en-US" sz="4400" dirty="0"/>
              <a:t>I have a pencil. I have a school bag. I have a pencil case.</a:t>
            </a:r>
            <a:endParaRPr lang="ru-RU" sz="4400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CE2D214E-AC44-4CCD-85F8-A2891564C208}"/>
              </a:ext>
            </a:extLst>
          </p:cNvPr>
          <p:cNvSpPr txBox="1"/>
          <p:nvPr/>
        </p:nvSpPr>
        <p:spPr>
          <a:xfrm>
            <a:off x="4951412" y="5156199"/>
            <a:ext cx="29845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hlinkClick r:id="rId2" action="ppaction://hlinksldjump"/>
              </a:rPr>
              <a:t>back</a:t>
            </a:r>
            <a:endParaRPr lang="ru-RU" sz="3200" dirty="0"/>
          </a:p>
        </p:txBody>
      </p:sp>
    </p:spTree>
    <p:extLst>
      <p:ext uri="{BB962C8B-B14F-4D97-AF65-F5344CB8AC3E}">
        <p14:creationId xmlns:p14="http://schemas.microsoft.com/office/powerpoint/2010/main" val="214421808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>
            <a:extLst>
              <a:ext uri="{FF2B5EF4-FFF2-40B4-BE49-F238E27FC236}">
                <a16:creationId xmlns:a16="http://schemas.microsoft.com/office/drawing/2014/main" id="{727CC724-37A9-4FAC-9FDB-B66EA8F6BEF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US" sz="4400" dirty="0"/>
              <a:t>Match the words</a:t>
            </a:r>
          </a:p>
          <a:p>
            <a:pPr marL="0" indent="0">
              <a:buNone/>
            </a:pPr>
            <a:r>
              <a:rPr lang="en-US" sz="4400" dirty="0"/>
              <a:t>1) Physical                  a) case</a:t>
            </a:r>
          </a:p>
          <a:p>
            <a:pPr marL="0" indent="0">
              <a:buNone/>
            </a:pPr>
            <a:r>
              <a:rPr lang="en-US" sz="4400" dirty="0"/>
              <a:t>2) Information            b) Technology</a:t>
            </a:r>
          </a:p>
          <a:p>
            <a:pPr marL="0" indent="0">
              <a:buNone/>
            </a:pPr>
            <a:r>
              <a:rPr lang="en-US" sz="4400" dirty="0"/>
              <a:t>3) pencil                     c) Education</a:t>
            </a:r>
          </a:p>
          <a:p>
            <a:pPr marL="0" indent="0">
              <a:buNone/>
            </a:pPr>
            <a:endParaRPr lang="ru-RU" sz="3200" dirty="0"/>
          </a:p>
        </p:txBody>
      </p:sp>
    </p:spTree>
    <p:extLst>
      <p:ext uri="{BB962C8B-B14F-4D97-AF65-F5344CB8AC3E}">
        <p14:creationId xmlns:p14="http://schemas.microsoft.com/office/powerpoint/2010/main" val="175703770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>
            <a:extLst>
              <a:ext uri="{FF2B5EF4-FFF2-40B4-BE49-F238E27FC236}">
                <a16:creationId xmlns:a16="http://schemas.microsoft.com/office/drawing/2014/main" id="{777CB34F-242E-48CA-AD7E-24B14AFDD00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US" sz="4400" dirty="0"/>
              <a:t>Answer</a:t>
            </a:r>
            <a:r>
              <a:rPr lang="ru-RU" sz="4400" dirty="0"/>
              <a:t>: </a:t>
            </a:r>
            <a:endParaRPr lang="en-US" sz="4400" dirty="0"/>
          </a:p>
          <a:p>
            <a:pPr marL="0" indent="0">
              <a:buNone/>
            </a:pPr>
            <a:r>
              <a:rPr lang="en-US" sz="4400" dirty="0"/>
              <a:t>Physical Education</a:t>
            </a:r>
          </a:p>
          <a:p>
            <a:pPr marL="0" indent="0">
              <a:buNone/>
            </a:pPr>
            <a:r>
              <a:rPr lang="en-US" sz="4400" dirty="0"/>
              <a:t>Information Technology</a:t>
            </a:r>
          </a:p>
          <a:p>
            <a:pPr marL="0" indent="0">
              <a:buNone/>
            </a:pPr>
            <a:r>
              <a:rPr lang="en-US" sz="4400" dirty="0"/>
              <a:t>Pencil case</a:t>
            </a:r>
            <a:endParaRPr lang="ru-RU" sz="4400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C5C096F-C928-49C6-8B66-6B29277C8FBC}"/>
              </a:ext>
            </a:extLst>
          </p:cNvPr>
          <p:cNvSpPr txBox="1"/>
          <p:nvPr/>
        </p:nvSpPr>
        <p:spPr>
          <a:xfrm>
            <a:off x="4951412" y="5276334"/>
            <a:ext cx="610235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dirty="0">
                <a:hlinkClick r:id="rId2" action="ppaction://hlinksldjump"/>
              </a:rPr>
              <a:t>back</a:t>
            </a:r>
            <a:endParaRPr lang="ru-RU" sz="3200" dirty="0"/>
          </a:p>
        </p:txBody>
      </p:sp>
    </p:spTree>
    <p:extLst>
      <p:ext uri="{BB962C8B-B14F-4D97-AF65-F5344CB8AC3E}">
        <p14:creationId xmlns:p14="http://schemas.microsoft.com/office/powerpoint/2010/main" val="398325094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>
            <a:extLst>
              <a:ext uri="{FF2B5EF4-FFF2-40B4-BE49-F238E27FC236}">
                <a16:creationId xmlns:a16="http://schemas.microsoft.com/office/drawing/2014/main" id="{40CFF055-57D7-4016-B9E9-B8231DFDE6E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US" sz="4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Where do you store your pens and pencil?</a:t>
            </a:r>
            <a:endParaRPr lang="ru-RU" sz="4400" dirty="0"/>
          </a:p>
        </p:txBody>
      </p:sp>
    </p:spTree>
    <p:extLst>
      <p:ext uri="{BB962C8B-B14F-4D97-AF65-F5344CB8AC3E}">
        <p14:creationId xmlns:p14="http://schemas.microsoft.com/office/powerpoint/2010/main" val="423065211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>
            <a:extLst>
              <a:ext uri="{FF2B5EF4-FFF2-40B4-BE49-F238E27FC236}">
                <a16:creationId xmlns:a16="http://schemas.microsoft.com/office/drawing/2014/main" id="{73CED8BD-E3DE-4164-B240-8E39B50D3A5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US" sz="4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Answer</a:t>
            </a:r>
            <a:r>
              <a:rPr lang="ru-RU" sz="4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: </a:t>
            </a:r>
            <a:r>
              <a:rPr lang="en-US" sz="4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pencil case</a:t>
            </a:r>
            <a:endParaRPr lang="ru-RU" sz="4400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8C11405-DA15-4B0B-9F7D-A3E02376CBF3}"/>
              </a:ext>
            </a:extLst>
          </p:cNvPr>
          <p:cNvSpPr txBox="1"/>
          <p:nvPr/>
        </p:nvSpPr>
        <p:spPr>
          <a:xfrm>
            <a:off x="4951412" y="4996934"/>
            <a:ext cx="610235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dirty="0">
                <a:hlinkClick r:id="rId2" action="ppaction://hlinksldjump"/>
              </a:rPr>
              <a:t>back</a:t>
            </a:r>
            <a:endParaRPr lang="ru-RU" sz="3200" dirty="0"/>
          </a:p>
        </p:txBody>
      </p:sp>
    </p:spTree>
    <p:extLst>
      <p:ext uri="{BB962C8B-B14F-4D97-AF65-F5344CB8AC3E}">
        <p14:creationId xmlns:p14="http://schemas.microsoft.com/office/powerpoint/2010/main" val="162976758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>
            <a:extLst>
              <a:ext uri="{FF2B5EF4-FFF2-40B4-BE49-F238E27FC236}">
                <a16:creationId xmlns:a16="http://schemas.microsoft.com/office/drawing/2014/main" id="{65B65105-22E6-4A85-9C35-7D94995D1C4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lnSpc>
                <a:spcPct val="107000"/>
              </a:lnSpc>
              <a:spcAft>
                <a:spcPts val="800"/>
              </a:spcAft>
              <a:buNone/>
            </a:pPr>
            <a:r>
              <a:rPr lang="en-US" sz="3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Name the subject</a:t>
            </a:r>
            <a:r>
              <a:rPr lang="ru-RU" sz="4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:</a:t>
            </a:r>
          </a:p>
          <a:p>
            <a:pPr marL="0" indent="0">
              <a:buNone/>
            </a:pPr>
            <a:r>
              <a:rPr lang="en-US" sz="4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The study of the Earth and its countries, mountains, rivers, weather.</a:t>
            </a:r>
            <a:endParaRPr lang="ru-RU" sz="4400" dirty="0"/>
          </a:p>
        </p:txBody>
      </p:sp>
    </p:spTree>
    <p:extLst>
      <p:ext uri="{BB962C8B-B14F-4D97-AF65-F5344CB8AC3E}">
        <p14:creationId xmlns:p14="http://schemas.microsoft.com/office/powerpoint/2010/main" val="2773337400"/>
      </p:ext>
    </p:extLst>
  </p:cSld>
  <p:clrMapOvr>
    <a:masterClrMapping/>
  </p:clrMapOvr>
</p:sld>
</file>

<file path=ppt/theme/theme1.xml><?xml version="1.0" encoding="utf-8"?>
<a:theme xmlns:a="http://schemas.openxmlformats.org/drawingml/2006/main" name="Сектор">
  <a:themeElements>
    <a:clrScheme name="Сектор">
      <a:dk1>
        <a:sysClr val="windowText" lastClr="000000"/>
      </a:dk1>
      <a:lt1>
        <a:sysClr val="window" lastClr="FFFFFF"/>
      </a:lt1>
      <a:dk2>
        <a:srgbClr val="146194"/>
      </a:dk2>
      <a:lt2>
        <a:srgbClr val="76DBF4"/>
      </a:lt2>
      <a:accent1>
        <a:srgbClr val="052F61"/>
      </a:accent1>
      <a:accent2>
        <a:srgbClr val="A50E82"/>
      </a:accent2>
      <a:accent3>
        <a:srgbClr val="14967C"/>
      </a:accent3>
      <a:accent4>
        <a:srgbClr val="6A9E1F"/>
      </a:accent4>
      <a:accent5>
        <a:srgbClr val="E87D37"/>
      </a:accent5>
      <a:accent6>
        <a:srgbClr val="C62324"/>
      </a:accent6>
      <a:hlink>
        <a:srgbClr val="0D2E46"/>
      </a:hlink>
      <a:folHlink>
        <a:srgbClr val="356A95"/>
      </a:folHlink>
    </a:clrScheme>
    <a:fontScheme name="Franklin Gothic">
      <a:majorFont>
        <a:latin typeface="Franklin Gothic Medium" panose="020B0603020102020204"/>
        <a:ea typeface=""/>
        <a:cs typeface=""/>
        <a:font script="Jpan" typeface="HG創英角ｺﾞｼｯｸUB"/>
        <a:font script="Hang" typeface="돋움"/>
        <a:font script="Hans" typeface="隶书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Franklin Gothic Book" panose="020B0503020102020204"/>
        <a:ea typeface=""/>
        <a:cs typeface=""/>
        <a:font script="Jpan" typeface="HGｺﾞｼｯｸE"/>
        <a:font script="Hang" typeface="돋움"/>
        <a:font script="Hans" typeface="华文楷体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Сектор">
      <a:fillStyleLst>
        <a:solidFill>
          <a:schemeClr val="phClr"/>
        </a:solidFill>
        <a:gradFill rotWithShape="1">
          <a:gsLst>
            <a:gs pos="0">
              <a:schemeClr val="phClr">
                <a:tint val="62000"/>
                <a:hueMod val="94000"/>
                <a:satMod val="140000"/>
                <a:lumMod val="110000"/>
              </a:schemeClr>
            </a:gs>
            <a:gs pos="100000">
              <a:schemeClr val="phClr">
                <a:tint val="84000"/>
                <a:satMod val="16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hueMod val="94000"/>
                <a:satMod val="130000"/>
                <a:lumMod val="128000"/>
              </a:schemeClr>
            </a:gs>
            <a:gs pos="100000">
              <a:schemeClr val="phClr">
                <a:shade val="94000"/>
                <a:lumMod val="88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tint val="76000"/>
              <a:alpha val="60000"/>
              <a:hueMod val="94000"/>
            </a:schemeClr>
          </a:solidFill>
          <a:prstDash val="solid"/>
        </a:ln>
        <a:ln w="15875" cap="rnd" cmpd="sng" algn="ctr">
          <a:solidFill>
            <a:schemeClr val="phClr">
              <a:hueMod val="94000"/>
            </a:schemeClr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25400" dist="12700" dir="13500000">
              <a:srgbClr val="000000">
                <a:alpha val="45000"/>
              </a:srgbClr>
            </a:innerShdw>
          </a:effectLst>
        </a:effectStyle>
        <a:effectStyle>
          <a:effectLst>
            <a:outerShdw blurRad="50800" dist="38100" dir="5400000" rotWithShape="0">
              <a:srgbClr val="000000">
                <a:alpha val="46000"/>
              </a:srgbClr>
            </a:outerShdw>
          </a:effectLst>
          <a:scene3d>
            <a:camera prst="orthographicFront">
              <a:rot lat="0" lon="0" rev="0"/>
            </a:camera>
            <a:lightRig rig="threePt" dir="t"/>
          </a:scene3d>
          <a:sp3d prstMaterial="plastic">
            <a:bevelT w="25400" h="25400"/>
          </a:sp3d>
        </a:effectStyle>
      </a:effectStyleLst>
      <a:bgFillStyleLst>
        <a:solidFill>
          <a:schemeClr val="phClr"/>
        </a:solidFill>
        <a:gradFill rotWithShape="1">
          <a:gsLst>
            <a:gs pos="10000">
              <a:schemeClr val="phClr">
                <a:tint val="97000"/>
                <a:hueMod val="92000"/>
                <a:satMod val="169000"/>
                <a:lumMod val="164000"/>
              </a:schemeClr>
            </a:gs>
            <a:gs pos="100000">
              <a:schemeClr val="phClr">
                <a:shade val="96000"/>
                <a:satMod val="120000"/>
                <a:lumMod val="90000"/>
              </a:schemeClr>
            </a:gs>
          </a:gsLst>
          <a:lin ang="6120000" scaled="1"/>
        </a:gradFill>
        <a:gradFill rotWithShape="1">
          <a:gsLst>
            <a:gs pos="0">
              <a:schemeClr val="phClr">
                <a:tint val="97000"/>
                <a:hueMod val="92000"/>
                <a:satMod val="169000"/>
                <a:lumMod val="164000"/>
              </a:schemeClr>
            </a:gs>
            <a:gs pos="100000">
              <a:schemeClr val="phClr">
                <a:shade val="96000"/>
                <a:satMod val="120000"/>
                <a:lumMod val="90000"/>
              </a:schemeClr>
            </a:gs>
          </a:gsLst>
          <a:path path="circle">
            <a:fillToRect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lice" id="{0507925B-6AC9-4358-8E18-C330545D08F8}" vid="{13FEC7C6-62A9-40C4-99D2-581AACACAA2F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Slice</Template>
  <TotalTime>174</TotalTime>
  <Words>311</Words>
  <Application>Microsoft Office PowerPoint</Application>
  <PresentationFormat>Широкоэкранный</PresentationFormat>
  <Paragraphs>117</Paragraphs>
  <Slides>33</Slides>
  <Notes>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6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33</vt:i4>
      </vt:variant>
    </vt:vector>
  </HeadingPairs>
  <TitlesOfParts>
    <vt:vector size="40" baseType="lpstr">
      <vt:lpstr>Arial</vt:lpstr>
      <vt:lpstr>Calibri</vt:lpstr>
      <vt:lpstr>Corbel</vt:lpstr>
      <vt:lpstr>Franklin Gothic Book</vt:lpstr>
      <vt:lpstr>Franklin Gothic Medium</vt:lpstr>
      <vt:lpstr>Wingdings 3</vt:lpstr>
      <vt:lpstr>Сектор</vt:lpstr>
      <vt:lpstr>своя игра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Кот в мешке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Кот в мешке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Андрей</dc:creator>
  <cp:lastModifiedBy>Андрей</cp:lastModifiedBy>
  <cp:revision>76</cp:revision>
  <dcterms:created xsi:type="dcterms:W3CDTF">2023-12-10T11:53:44Z</dcterms:created>
  <dcterms:modified xsi:type="dcterms:W3CDTF">2023-12-13T09:32:46Z</dcterms:modified>
</cp:coreProperties>
</file>