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0"/>
  </p:notesMasterIdLst>
  <p:handoutMasterIdLst>
    <p:handoutMasterId r:id="rId21"/>
  </p:handoutMasterIdLst>
  <p:sldIdLst>
    <p:sldId id="296" r:id="rId2"/>
    <p:sldId id="257" r:id="rId3"/>
    <p:sldId id="260" r:id="rId4"/>
    <p:sldId id="259" r:id="rId5"/>
    <p:sldId id="261" r:id="rId6"/>
    <p:sldId id="262" r:id="rId7"/>
    <p:sldId id="298" r:id="rId8"/>
    <p:sldId id="263" r:id="rId9"/>
    <p:sldId id="267" r:id="rId10"/>
    <p:sldId id="305" r:id="rId11"/>
    <p:sldId id="270" r:id="rId12"/>
    <p:sldId id="302" r:id="rId13"/>
    <p:sldId id="276" r:id="rId14"/>
    <p:sldId id="306" r:id="rId15"/>
    <p:sldId id="307" r:id="rId16"/>
    <p:sldId id="275" r:id="rId17"/>
    <p:sldId id="304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A7"/>
    <a:srgbClr val="A30101"/>
    <a:srgbClr val="960000"/>
    <a:srgbClr val="F9D1D3"/>
    <a:srgbClr val="EC767C"/>
    <a:srgbClr val="6D1014"/>
    <a:srgbClr val="A3171E"/>
    <a:srgbClr val="D00000"/>
    <a:srgbClr val="FCE8E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394" autoAdjust="0"/>
  </p:normalViewPr>
  <p:slideViewPr>
    <p:cSldViewPr>
      <p:cViewPr varScale="1">
        <p:scale>
          <a:sx n="49" d="100"/>
          <a:sy n="49" d="100"/>
        </p:scale>
        <p:origin x="1320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2019-2020 г.</c:v>
                </c:pt>
                <c:pt idx="1">
                  <c:v>2020-2021 г.</c:v>
                </c:pt>
                <c:pt idx="2">
                  <c:v>2021-2022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A-4DDA-8DDF-E3189FBBE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2019-2020 г.</c:v>
                </c:pt>
                <c:pt idx="1">
                  <c:v>2020-2021 г.</c:v>
                </c:pt>
                <c:pt idx="2">
                  <c:v>2021-2022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61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A-4DDA-8DDF-E3189FBBE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68736"/>
        <c:axId val="132870528"/>
      </c:barChart>
      <c:catAx>
        <c:axId val="13286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870528"/>
        <c:crosses val="autoZero"/>
        <c:auto val="1"/>
        <c:lblAlgn val="ctr"/>
        <c:lblOffset val="100"/>
        <c:noMultiLvlLbl val="0"/>
      </c:catAx>
      <c:valAx>
        <c:axId val="13287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6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62817362654421"/>
          <c:y val="0.18393583840478628"/>
          <c:w val="0.24618622654535544"/>
          <c:h val="0.23796481460907637"/>
        </c:manualLayout>
      </c:layout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 "А"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C-4443-B9F8-62EC6EE3A6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"Б"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C-4443-B9F8-62EC6EE3A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77024"/>
        <c:axId val="142178560"/>
      </c:barChart>
      <c:catAx>
        <c:axId val="1421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178560"/>
        <c:crosses val="autoZero"/>
        <c:auto val="1"/>
        <c:lblAlgn val="ctr"/>
        <c:lblOffset val="100"/>
        <c:noMultiLvlLbl val="0"/>
      </c:catAx>
      <c:valAx>
        <c:axId val="14217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7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8406748948668"/>
          <c:y val="9.7368810872866061E-3"/>
          <c:w val="0.15379944864007419"/>
          <c:h val="0.792042714208225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6061280547372"/>
          <c:y val="6.3934072684734375E-2"/>
          <c:w val="0.51921601622808355"/>
          <c:h val="0.7108491213394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"А"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4-461F-8EC0-6EB9A337E7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"Б"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4-461F-8EC0-6EB9A337E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03904"/>
        <c:axId val="142205696"/>
      </c:barChart>
      <c:catAx>
        <c:axId val="1422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05696"/>
        <c:crosses val="autoZero"/>
        <c:auto val="1"/>
        <c:lblAlgn val="ctr"/>
        <c:lblOffset val="100"/>
        <c:noMultiLvlLbl val="0"/>
      </c:catAx>
      <c:valAx>
        <c:axId val="1422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0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72305061342706"/>
          <c:y val="7.223202148436518E-2"/>
          <c:w val="0.1193504954475956"/>
          <c:h val="0.792042714208225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062D2-4A0E-40C3-9166-721EA3DBC51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2E42F-7F0D-4123-A25F-18D631DD6C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теоретические основы проектной деятельности.</a:t>
          </a:r>
        </a:p>
      </dgm:t>
    </dgm:pt>
    <dgm:pt modelId="{0DF244A4-E383-4157-BE84-80063EC30A10}" type="parTrans" cxnId="{A056D349-1496-474F-9731-4C807C0A8EBB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E4B1095D-EAD3-46CD-8652-58E9E876C0F9}" type="sibTrans" cxnId="{A056D349-1496-474F-9731-4C807C0A8EBB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9E78F93E-C2BB-4FA5-958D-B19024A4188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оптимальные формы  организации проектной деятельности к преподаванию предмета экономика.</a:t>
          </a:r>
        </a:p>
      </dgm:t>
    </dgm:pt>
    <dgm:pt modelId="{55F535A0-FD6F-4769-AB27-14440472B0ED}" type="parTrans" cxnId="{F503D68B-188A-4F73-915A-B3CBB6AD7C4E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28498ED8-E735-4198-8401-39AC88DDB036}" type="sibTrans" cxnId="{F503D68B-188A-4F73-915A-B3CBB6AD7C4E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C2F15FCD-A2B4-42CF-88F9-D4F21922C3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технологию проектной деятельности в педагогическую практику и разработать методические рекомендации  для  ее использования на уроках экономики.</a:t>
          </a:r>
        </a:p>
      </dgm:t>
    </dgm:pt>
    <dgm:pt modelId="{BEABB739-5D14-43EC-BCE2-043A79BB920B}" type="parTrans" cxnId="{54EFC23B-6749-49CE-877C-8F952D3C7721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5EF0750A-4054-4071-9074-120F2158542E}" type="sibTrans" cxnId="{54EFC23B-6749-49CE-877C-8F952D3C7721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Century Gothic" pitchFamily="34" charset="0"/>
          </a:endParaRPr>
        </a:p>
      </dgm:t>
    </dgm:pt>
    <dgm:pt modelId="{1E492239-9D57-4736-9854-65AB30E243A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анализ результативности применения проектной деятельности как средства формирования метапредметных результатов школьников.</a:t>
          </a:r>
        </a:p>
      </dgm:t>
    </dgm:pt>
    <dgm:pt modelId="{E56C3A1D-67AD-4D38-ADA2-DDD39F107A24}" type="parTrans" cxnId="{4865B95A-7DB2-417E-92CD-B8D0DE842F07}">
      <dgm:prSet/>
      <dgm:spPr/>
      <dgm:t>
        <a:bodyPr/>
        <a:lstStyle/>
        <a:p>
          <a:endParaRPr lang="ru-RU"/>
        </a:p>
      </dgm:t>
    </dgm:pt>
    <dgm:pt modelId="{F1E2EBCD-03AA-46BB-907B-0420F8B6E93D}" type="sibTrans" cxnId="{4865B95A-7DB2-417E-92CD-B8D0DE842F07}">
      <dgm:prSet/>
      <dgm:spPr/>
      <dgm:t>
        <a:bodyPr/>
        <a:lstStyle/>
        <a:p>
          <a:endParaRPr lang="ru-RU"/>
        </a:p>
      </dgm:t>
    </dgm:pt>
    <dgm:pt modelId="{F8A62CA4-4326-4981-9C90-54724C4A33C1}" type="pres">
      <dgm:prSet presAssocID="{AD5062D2-4A0E-40C3-9166-721EA3DBC51F}" presName="linear" presStyleCnt="0">
        <dgm:presLayoutVars>
          <dgm:dir/>
          <dgm:resizeHandles val="exact"/>
        </dgm:presLayoutVars>
      </dgm:prSet>
      <dgm:spPr/>
    </dgm:pt>
    <dgm:pt modelId="{BDA9AE7F-50CF-409D-86A5-40D2A89C4434}" type="pres">
      <dgm:prSet presAssocID="{74F2E42F-7F0D-4123-A25F-18D631DD6C8F}" presName="comp" presStyleCnt="0"/>
      <dgm:spPr/>
    </dgm:pt>
    <dgm:pt modelId="{D3B51BD6-61AC-4CC6-828A-81596ABCABD4}" type="pres">
      <dgm:prSet presAssocID="{74F2E42F-7F0D-4123-A25F-18D631DD6C8F}" presName="box" presStyleLbl="node1" presStyleIdx="0" presStyleCnt="4" custLinFactNeighborX="4824"/>
      <dgm:spPr/>
    </dgm:pt>
    <dgm:pt modelId="{62741AD9-4E4A-46E8-B7B8-372AE51B6F14}" type="pres">
      <dgm:prSet presAssocID="{74F2E42F-7F0D-4123-A25F-18D631DD6C8F}" presName="img" presStyleLbl="fgImgPlace1" presStyleIdx="0" presStyleCnt="4"/>
      <dgm:spPr>
        <a:solidFill>
          <a:schemeClr val="bg1"/>
        </a:solidFill>
      </dgm:spPr>
    </dgm:pt>
    <dgm:pt modelId="{684F3BB8-5E15-445E-9501-0EC264F02A1F}" type="pres">
      <dgm:prSet presAssocID="{74F2E42F-7F0D-4123-A25F-18D631DD6C8F}" presName="text" presStyleLbl="node1" presStyleIdx="0" presStyleCnt="4">
        <dgm:presLayoutVars>
          <dgm:bulletEnabled val="1"/>
        </dgm:presLayoutVars>
      </dgm:prSet>
      <dgm:spPr/>
    </dgm:pt>
    <dgm:pt modelId="{117776D6-5585-4F81-AE86-E7CB53D385EA}" type="pres">
      <dgm:prSet presAssocID="{E4B1095D-EAD3-46CD-8652-58E9E876C0F9}" presName="spacer" presStyleCnt="0"/>
      <dgm:spPr/>
    </dgm:pt>
    <dgm:pt modelId="{2B56FE38-421E-4D17-8C67-5CCFC9753D8A}" type="pres">
      <dgm:prSet presAssocID="{9E78F93E-C2BB-4FA5-958D-B19024A41889}" presName="comp" presStyleCnt="0"/>
      <dgm:spPr/>
    </dgm:pt>
    <dgm:pt modelId="{2633BD36-35CC-4A8A-96E1-9678F781F411}" type="pres">
      <dgm:prSet presAssocID="{9E78F93E-C2BB-4FA5-958D-B19024A41889}" presName="box" presStyleLbl="node1" presStyleIdx="1" presStyleCnt="4"/>
      <dgm:spPr/>
    </dgm:pt>
    <dgm:pt modelId="{AB63657D-2A60-42C3-9C0B-EA46FB74F82B}" type="pres">
      <dgm:prSet presAssocID="{9E78F93E-C2BB-4FA5-958D-B19024A41889}" presName="img" presStyleLbl="fgImgPlace1" presStyleIdx="1" presStyleCnt="4"/>
      <dgm:spPr>
        <a:solidFill>
          <a:schemeClr val="bg1"/>
        </a:solidFill>
      </dgm:spPr>
    </dgm:pt>
    <dgm:pt modelId="{92B2A06A-0DA6-4E75-9B19-2201367FB2A9}" type="pres">
      <dgm:prSet presAssocID="{9E78F93E-C2BB-4FA5-958D-B19024A41889}" presName="text" presStyleLbl="node1" presStyleIdx="1" presStyleCnt="4">
        <dgm:presLayoutVars>
          <dgm:bulletEnabled val="1"/>
        </dgm:presLayoutVars>
      </dgm:prSet>
      <dgm:spPr/>
    </dgm:pt>
    <dgm:pt modelId="{B00DC301-C81B-4F33-A195-5BE19733A3BE}" type="pres">
      <dgm:prSet presAssocID="{28498ED8-E735-4198-8401-39AC88DDB036}" presName="spacer" presStyleCnt="0"/>
      <dgm:spPr/>
    </dgm:pt>
    <dgm:pt modelId="{71D21156-1EBC-4CE2-9BB1-504A479B3C2E}" type="pres">
      <dgm:prSet presAssocID="{C2F15FCD-A2B4-42CF-88F9-D4F21922C333}" presName="comp" presStyleCnt="0"/>
      <dgm:spPr/>
    </dgm:pt>
    <dgm:pt modelId="{97A3BAB1-1D85-4DE1-9511-0A4EAB511F39}" type="pres">
      <dgm:prSet presAssocID="{C2F15FCD-A2B4-42CF-88F9-D4F21922C333}" presName="box" presStyleLbl="node1" presStyleIdx="2" presStyleCnt="4"/>
      <dgm:spPr/>
    </dgm:pt>
    <dgm:pt modelId="{F5705D37-B6E7-4665-B33A-68A6F79DAC0B}" type="pres">
      <dgm:prSet presAssocID="{C2F15FCD-A2B4-42CF-88F9-D4F21922C333}" presName="img" presStyleLbl="fgImgPlace1" presStyleIdx="2" presStyleCnt="4"/>
      <dgm:spPr>
        <a:solidFill>
          <a:schemeClr val="bg1"/>
        </a:solidFill>
      </dgm:spPr>
    </dgm:pt>
    <dgm:pt modelId="{4A2ACAD3-B75A-494F-B883-470FC6627FFB}" type="pres">
      <dgm:prSet presAssocID="{C2F15FCD-A2B4-42CF-88F9-D4F21922C333}" presName="text" presStyleLbl="node1" presStyleIdx="2" presStyleCnt="4">
        <dgm:presLayoutVars>
          <dgm:bulletEnabled val="1"/>
        </dgm:presLayoutVars>
      </dgm:prSet>
      <dgm:spPr/>
    </dgm:pt>
    <dgm:pt modelId="{CD72B813-2CF6-4CF6-82AD-D12724362FF8}" type="pres">
      <dgm:prSet presAssocID="{5EF0750A-4054-4071-9074-120F2158542E}" presName="spacer" presStyleCnt="0"/>
      <dgm:spPr/>
    </dgm:pt>
    <dgm:pt modelId="{23BF2C89-64FF-45CD-9488-C08BA35AF875}" type="pres">
      <dgm:prSet presAssocID="{1E492239-9D57-4736-9854-65AB30E243AE}" presName="comp" presStyleCnt="0"/>
      <dgm:spPr/>
    </dgm:pt>
    <dgm:pt modelId="{013D99DD-4603-455B-895F-2C0540DB14FA}" type="pres">
      <dgm:prSet presAssocID="{1E492239-9D57-4736-9854-65AB30E243AE}" presName="box" presStyleLbl="node1" presStyleIdx="3" presStyleCnt="4"/>
      <dgm:spPr/>
    </dgm:pt>
    <dgm:pt modelId="{EDFDAC14-7193-4439-AE73-56C4851F8AC4}" type="pres">
      <dgm:prSet presAssocID="{1E492239-9D57-4736-9854-65AB30E243AE}" presName="img" presStyleLbl="fgImgPlace1" presStyleIdx="3" presStyleCnt="4"/>
      <dgm:spPr>
        <a:solidFill>
          <a:schemeClr val="bg1"/>
        </a:solidFill>
      </dgm:spPr>
    </dgm:pt>
    <dgm:pt modelId="{112A303B-23BF-4320-9CD8-1376D62D84BB}" type="pres">
      <dgm:prSet presAssocID="{1E492239-9D57-4736-9854-65AB30E243AE}" presName="text" presStyleLbl="node1" presStyleIdx="3" presStyleCnt="4">
        <dgm:presLayoutVars>
          <dgm:bulletEnabled val="1"/>
        </dgm:presLayoutVars>
      </dgm:prSet>
      <dgm:spPr/>
    </dgm:pt>
  </dgm:ptLst>
  <dgm:cxnLst>
    <dgm:cxn modelId="{AB4CF30B-AA63-4733-8106-E7C73D1C628C}" type="presOf" srcId="{9E78F93E-C2BB-4FA5-958D-B19024A41889}" destId="{2633BD36-35CC-4A8A-96E1-9678F781F411}" srcOrd="0" destOrd="0" presId="urn:microsoft.com/office/officeart/2005/8/layout/vList4#2"/>
    <dgm:cxn modelId="{54EFC23B-6749-49CE-877C-8F952D3C7721}" srcId="{AD5062D2-4A0E-40C3-9166-721EA3DBC51F}" destId="{C2F15FCD-A2B4-42CF-88F9-D4F21922C333}" srcOrd="2" destOrd="0" parTransId="{BEABB739-5D14-43EC-BCE2-043A79BB920B}" sibTransId="{5EF0750A-4054-4071-9074-120F2158542E}"/>
    <dgm:cxn modelId="{0ABA7A69-9A5E-40AE-B0DC-1C7F19145698}" type="presOf" srcId="{74F2E42F-7F0D-4123-A25F-18D631DD6C8F}" destId="{D3B51BD6-61AC-4CC6-828A-81596ABCABD4}" srcOrd="0" destOrd="0" presId="urn:microsoft.com/office/officeart/2005/8/layout/vList4#2"/>
    <dgm:cxn modelId="{A056D349-1496-474F-9731-4C807C0A8EBB}" srcId="{AD5062D2-4A0E-40C3-9166-721EA3DBC51F}" destId="{74F2E42F-7F0D-4123-A25F-18D631DD6C8F}" srcOrd="0" destOrd="0" parTransId="{0DF244A4-E383-4157-BE84-80063EC30A10}" sibTransId="{E4B1095D-EAD3-46CD-8652-58E9E876C0F9}"/>
    <dgm:cxn modelId="{FC74A64B-1FF6-45C3-BEAB-06F08266E509}" type="presOf" srcId="{1E492239-9D57-4736-9854-65AB30E243AE}" destId="{112A303B-23BF-4320-9CD8-1376D62D84BB}" srcOrd="1" destOrd="0" presId="urn:microsoft.com/office/officeart/2005/8/layout/vList4#2"/>
    <dgm:cxn modelId="{0D000C52-9347-4234-A063-9496828511B8}" type="presOf" srcId="{AD5062D2-4A0E-40C3-9166-721EA3DBC51F}" destId="{F8A62CA4-4326-4981-9C90-54724C4A33C1}" srcOrd="0" destOrd="0" presId="urn:microsoft.com/office/officeart/2005/8/layout/vList4#2"/>
    <dgm:cxn modelId="{4865B95A-7DB2-417E-92CD-B8D0DE842F07}" srcId="{AD5062D2-4A0E-40C3-9166-721EA3DBC51F}" destId="{1E492239-9D57-4736-9854-65AB30E243AE}" srcOrd="3" destOrd="0" parTransId="{E56C3A1D-67AD-4D38-ADA2-DDD39F107A24}" sibTransId="{F1E2EBCD-03AA-46BB-907B-0420F8B6E93D}"/>
    <dgm:cxn modelId="{F503D68B-188A-4F73-915A-B3CBB6AD7C4E}" srcId="{AD5062D2-4A0E-40C3-9166-721EA3DBC51F}" destId="{9E78F93E-C2BB-4FA5-958D-B19024A41889}" srcOrd="1" destOrd="0" parTransId="{55F535A0-FD6F-4769-AB27-14440472B0ED}" sibTransId="{28498ED8-E735-4198-8401-39AC88DDB036}"/>
    <dgm:cxn modelId="{EDC154A6-1D86-4265-8400-9BE85BE2C840}" type="presOf" srcId="{C2F15FCD-A2B4-42CF-88F9-D4F21922C333}" destId="{4A2ACAD3-B75A-494F-B883-470FC6627FFB}" srcOrd="1" destOrd="0" presId="urn:microsoft.com/office/officeart/2005/8/layout/vList4#2"/>
    <dgm:cxn modelId="{D3B200AE-4461-405E-819A-500EE41C1595}" type="presOf" srcId="{C2F15FCD-A2B4-42CF-88F9-D4F21922C333}" destId="{97A3BAB1-1D85-4DE1-9511-0A4EAB511F39}" srcOrd="0" destOrd="0" presId="urn:microsoft.com/office/officeart/2005/8/layout/vList4#2"/>
    <dgm:cxn modelId="{7AF1B5C1-B163-4DAC-99B6-C1946604D947}" type="presOf" srcId="{9E78F93E-C2BB-4FA5-958D-B19024A41889}" destId="{92B2A06A-0DA6-4E75-9B19-2201367FB2A9}" srcOrd="1" destOrd="0" presId="urn:microsoft.com/office/officeart/2005/8/layout/vList4#2"/>
    <dgm:cxn modelId="{CABAB9E7-81A9-4E0C-821B-716E879F17B3}" type="presOf" srcId="{74F2E42F-7F0D-4123-A25F-18D631DD6C8F}" destId="{684F3BB8-5E15-445E-9501-0EC264F02A1F}" srcOrd="1" destOrd="0" presId="urn:microsoft.com/office/officeart/2005/8/layout/vList4#2"/>
    <dgm:cxn modelId="{DBE81BF8-810F-4EB6-B446-688037B5203C}" type="presOf" srcId="{1E492239-9D57-4736-9854-65AB30E243AE}" destId="{013D99DD-4603-455B-895F-2C0540DB14FA}" srcOrd="0" destOrd="0" presId="urn:microsoft.com/office/officeart/2005/8/layout/vList4#2"/>
    <dgm:cxn modelId="{A0251F77-B0FD-41AA-B0C3-5659F2563B9A}" type="presParOf" srcId="{F8A62CA4-4326-4981-9C90-54724C4A33C1}" destId="{BDA9AE7F-50CF-409D-86A5-40D2A89C4434}" srcOrd="0" destOrd="0" presId="urn:microsoft.com/office/officeart/2005/8/layout/vList4#2"/>
    <dgm:cxn modelId="{96FCC37E-F328-40D7-91C9-D98A65329896}" type="presParOf" srcId="{BDA9AE7F-50CF-409D-86A5-40D2A89C4434}" destId="{D3B51BD6-61AC-4CC6-828A-81596ABCABD4}" srcOrd="0" destOrd="0" presId="urn:microsoft.com/office/officeart/2005/8/layout/vList4#2"/>
    <dgm:cxn modelId="{201375A5-FA61-4B20-ACF7-7D43A42336F2}" type="presParOf" srcId="{BDA9AE7F-50CF-409D-86A5-40D2A89C4434}" destId="{62741AD9-4E4A-46E8-B7B8-372AE51B6F14}" srcOrd="1" destOrd="0" presId="urn:microsoft.com/office/officeart/2005/8/layout/vList4#2"/>
    <dgm:cxn modelId="{D59CE9E6-1A7F-4BF0-8D1F-B3F7013D027F}" type="presParOf" srcId="{BDA9AE7F-50CF-409D-86A5-40D2A89C4434}" destId="{684F3BB8-5E15-445E-9501-0EC264F02A1F}" srcOrd="2" destOrd="0" presId="urn:microsoft.com/office/officeart/2005/8/layout/vList4#2"/>
    <dgm:cxn modelId="{AF8C149B-CA27-4542-98F7-E48FB68253EA}" type="presParOf" srcId="{F8A62CA4-4326-4981-9C90-54724C4A33C1}" destId="{117776D6-5585-4F81-AE86-E7CB53D385EA}" srcOrd="1" destOrd="0" presId="urn:microsoft.com/office/officeart/2005/8/layout/vList4#2"/>
    <dgm:cxn modelId="{CCBF06B6-0123-46E3-91F2-155E99612133}" type="presParOf" srcId="{F8A62CA4-4326-4981-9C90-54724C4A33C1}" destId="{2B56FE38-421E-4D17-8C67-5CCFC9753D8A}" srcOrd="2" destOrd="0" presId="urn:microsoft.com/office/officeart/2005/8/layout/vList4#2"/>
    <dgm:cxn modelId="{B8B0CB4A-4887-47C3-8BF3-3D15BEFB0B49}" type="presParOf" srcId="{2B56FE38-421E-4D17-8C67-5CCFC9753D8A}" destId="{2633BD36-35CC-4A8A-96E1-9678F781F411}" srcOrd="0" destOrd="0" presId="urn:microsoft.com/office/officeart/2005/8/layout/vList4#2"/>
    <dgm:cxn modelId="{795262CD-3108-41CD-A0E4-07CA5E2569D0}" type="presParOf" srcId="{2B56FE38-421E-4D17-8C67-5CCFC9753D8A}" destId="{AB63657D-2A60-42C3-9C0B-EA46FB74F82B}" srcOrd="1" destOrd="0" presId="urn:microsoft.com/office/officeart/2005/8/layout/vList4#2"/>
    <dgm:cxn modelId="{BFDB3AC7-19F5-475F-B20A-89269A7B742E}" type="presParOf" srcId="{2B56FE38-421E-4D17-8C67-5CCFC9753D8A}" destId="{92B2A06A-0DA6-4E75-9B19-2201367FB2A9}" srcOrd="2" destOrd="0" presId="urn:microsoft.com/office/officeart/2005/8/layout/vList4#2"/>
    <dgm:cxn modelId="{B14B0A2A-6BB7-40E9-900F-B92FEF0A5A8C}" type="presParOf" srcId="{F8A62CA4-4326-4981-9C90-54724C4A33C1}" destId="{B00DC301-C81B-4F33-A195-5BE19733A3BE}" srcOrd="3" destOrd="0" presId="urn:microsoft.com/office/officeart/2005/8/layout/vList4#2"/>
    <dgm:cxn modelId="{130FC77E-CB3C-41C0-A47A-747318201E6A}" type="presParOf" srcId="{F8A62CA4-4326-4981-9C90-54724C4A33C1}" destId="{71D21156-1EBC-4CE2-9BB1-504A479B3C2E}" srcOrd="4" destOrd="0" presId="urn:microsoft.com/office/officeart/2005/8/layout/vList4#2"/>
    <dgm:cxn modelId="{E9D32F1A-518D-42D1-82D4-00B83DEABD40}" type="presParOf" srcId="{71D21156-1EBC-4CE2-9BB1-504A479B3C2E}" destId="{97A3BAB1-1D85-4DE1-9511-0A4EAB511F39}" srcOrd="0" destOrd="0" presId="urn:microsoft.com/office/officeart/2005/8/layout/vList4#2"/>
    <dgm:cxn modelId="{E29C2E96-2422-4C81-A766-0E6C26D0581C}" type="presParOf" srcId="{71D21156-1EBC-4CE2-9BB1-504A479B3C2E}" destId="{F5705D37-B6E7-4665-B33A-68A6F79DAC0B}" srcOrd="1" destOrd="0" presId="urn:microsoft.com/office/officeart/2005/8/layout/vList4#2"/>
    <dgm:cxn modelId="{309699E9-D808-469A-BFC2-42AD883238D8}" type="presParOf" srcId="{71D21156-1EBC-4CE2-9BB1-504A479B3C2E}" destId="{4A2ACAD3-B75A-494F-B883-470FC6627FFB}" srcOrd="2" destOrd="0" presId="urn:microsoft.com/office/officeart/2005/8/layout/vList4#2"/>
    <dgm:cxn modelId="{0006B218-46ED-4A6E-B4D1-7547FB774911}" type="presParOf" srcId="{F8A62CA4-4326-4981-9C90-54724C4A33C1}" destId="{CD72B813-2CF6-4CF6-82AD-D12724362FF8}" srcOrd="5" destOrd="0" presId="urn:microsoft.com/office/officeart/2005/8/layout/vList4#2"/>
    <dgm:cxn modelId="{33C2391A-9E06-4891-AB5B-18601C5B16B0}" type="presParOf" srcId="{F8A62CA4-4326-4981-9C90-54724C4A33C1}" destId="{23BF2C89-64FF-45CD-9488-C08BA35AF875}" srcOrd="6" destOrd="0" presId="urn:microsoft.com/office/officeart/2005/8/layout/vList4#2"/>
    <dgm:cxn modelId="{64BBFF11-2DFC-4F6C-8391-980BB5404F5B}" type="presParOf" srcId="{23BF2C89-64FF-45CD-9488-C08BA35AF875}" destId="{013D99DD-4603-455B-895F-2C0540DB14FA}" srcOrd="0" destOrd="0" presId="urn:microsoft.com/office/officeart/2005/8/layout/vList4#2"/>
    <dgm:cxn modelId="{FA43733E-3289-4F99-A9F9-CB8284894C24}" type="presParOf" srcId="{23BF2C89-64FF-45CD-9488-C08BA35AF875}" destId="{EDFDAC14-7193-4439-AE73-56C4851F8AC4}" srcOrd="1" destOrd="0" presId="urn:microsoft.com/office/officeart/2005/8/layout/vList4#2"/>
    <dgm:cxn modelId="{31D3CF6F-C1E8-4371-965D-A74233A16900}" type="presParOf" srcId="{23BF2C89-64FF-45CD-9488-C08BA35AF875}" destId="{112A303B-23BF-4320-9CD8-1376D62D84B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54D2A-F0AE-4540-82C3-87D4EB0FADA5}" type="doc">
      <dgm:prSet loTypeId="urn:microsoft.com/office/officeart/2005/8/layout/pyramid2" loCatId="pyramid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0DDE4C-13D9-41F0-B46E-8ECB0C8AA6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Успешный и компетентностный человек</a:t>
          </a:r>
          <a:endParaRPr lang="ru-RU" dirty="0">
            <a:solidFill>
              <a:schemeClr val="tx1"/>
            </a:solidFill>
          </a:endParaRPr>
        </a:p>
      </dgm:t>
    </dgm:pt>
    <dgm:pt modelId="{69D24B00-66F6-4FF2-89AE-E23B977E4355}" type="parTrans" cxnId="{6FE2D298-47AD-4AD9-B763-26E3673DD69F}">
      <dgm:prSet/>
      <dgm:spPr/>
      <dgm:t>
        <a:bodyPr/>
        <a:lstStyle/>
        <a:p>
          <a:endParaRPr lang="ru-RU"/>
        </a:p>
      </dgm:t>
    </dgm:pt>
    <dgm:pt modelId="{4829182E-DD41-4BEC-892F-9B6601E9D3CD}" type="sibTrans" cxnId="{6FE2D298-47AD-4AD9-B763-26E3673DD69F}">
      <dgm:prSet/>
      <dgm:spPr/>
      <dgm:t>
        <a:bodyPr/>
        <a:lstStyle/>
        <a:p>
          <a:endParaRPr lang="ru-RU"/>
        </a:p>
      </dgm:t>
    </dgm:pt>
    <dgm:pt modelId="{B81E1D76-83E1-4A19-978E-EE14DBDDE15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Достижение обучающимися метапредметных результатов </a:t>
          </a:r>
          <a:endParaRPr lang="ru-RU" dirty="0">
            <a:solidFill>
              <a:schemeClr val="tx1"/>
            </a:solidFill>
          </a:endParaRPr>
        </a:p>
      </dgm:t>
    </dgm:pt>
    <dgm:pt modelId="{13D067BA-6EA2-4AAB-94CC-CBD924560960}" type="parTrans" cxnId="{620A23DB-A64B-4A37-BEF6-CD8A2A75F7F9}">
      <dgm:prSet/>
      <dgm:spPr/>
      <dgm:t>
        <a:bodyPr/>
        <a:lstStyle/>
        <a:p>
          <a:endParaRPr lang="ru-RU"/>
        </a:p>
      </dgm:t>
    </dgm:pt>
    <dgm:pt modelId="{18F5A043-FDA0-4ADB-9566-0A3F07CD465F}" type="sibTrans" cxnId="{620A23DB-A64B-4A37-BEF6-CD8A2A75F7F9}">
      <dgm:prSet/>
      <dgm:spPr/>
      <dgm:t>
        <a:bodyPr/>
        <a:lstStyle/>
        <a:p>
          <a:endParaRPr lang="ru-RU"/>
        </a:p>
      </dgm:t>
    </dgm:pt>
    <dgm:pt modelId="{34A77AE0-610A-4525-8EE7-7599081D39A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Включение обучающихся в проектно-исследовательскую деятельность</a:t>
          </a:r>
          <a:endParaRPr lang="ru-RU" dirty="0">
            <a:solidFill>
              <a:schemeClr val="tx1"/>
            </a:solidFill>
          </a:endParaRPr>
        </a:p>
      </dgm:t>
    </dgm:pt>
    <dgm:pt modelId="{0017EFD2-80C5-4307-9833-DF5D9CDD7B22}" type="parTrans" cxnId="{A5C05DFD-D3AC-4EF2-996C-3DB243E9F66C}">
      <dgm:prSet/>
      <dgm:spPr/>
      <dgm:t>
        <a:bodyPr/>
        <a:lstStyle/>
        <a:p>
          <a:endParaRPr lang="ru-RU"/>
        </a:p>
      </dgm:t>
    </dgm:pt>
    <dgm:pt modelId="{CEEFEBFB-C02F-422B-9D39-C89905B55D74}" type="sibTrans" cxnId="{A5C05DFD-D3AC-4EF2-996C-3DB243E9F66C}">
      <dgm:prSet/>
      <dgm:spPr/>
      <dgm:t>
        <a:bodyPr/>
        <a:lstStyle/>
        <a:p>
          <a:endParaRPr lang="ru-RU"/>
        </a:p>
      </dgm:t>
    </dgm:pt>
    <dgm:pt modelId="{6F000497-568F-46F9-A313-55DCDEAE362F}" type="pres">
      <dgm:prSet presAssocID="{2FF54D2A-F0AE-4540-82C3-87D4EB0FADA5}" presName="compositeShape" presStyleCnt="0">
        <dgm:presLayoutVars>
          <dgm:dir/>
          <dgm:resizeHandles/>
        </dgm:presLayoutVars>
      </dgm:prSet>
      <dgm:spPr/>
    </dgm:pt>
    <dgm:pt modelId="{90884684-9311-4AA2-A4DA-1A2AC4B93295}" type="pres">
      <dgm:prSet presAssocID="{2FF54D2A-F0AE-4540-82C3-87D4EB0FADA5}" presName="pyramid" presStyleLbl="node1" presStyleIdx="0" presStyleCnt="1"/>
      <dgm:spPr/>
    </dgm:pt>
    <dgm:pt modelId="{99C576CE-4192-4DDB-978C-5ECB68E7F2A2}" type="pres">
      <dgm:prSet presAssocID="{2FF54D2A-F0AE-4540-82C3-87D4EB0FADA5}" presName="theList" presStyleCnt="0"/>
      <dgm:spPr/>
    </dgm:pt>
    <dgm:pt modelId="{8008C937-44B6-4B46-B6F4-AC3056F15512}" type="pres">
      <dgm:prSet presAssocID="{390DDE4C-13D9-41F0-B46E-8ECB0C8AA61D}" presName="aNode" presStyleLbl="fgAcc1" presStyleIdx="0" presStyleCnt="3">
        <dgm:presLayoutVars>
          <dgm:bulletEnabled val="1"/>
        </dgm:presLayoutVars>
      </dgm:prSet>
      <dgm:spPr/>
    </dgm:pt>
    <dgm:pt modelId="{611A9F50-5118-48E5-A6B8-B92BFC338283}" type="pres">
      <dgm:prSet presAssocID="{390DDE4C-13D9-41F0-B46E-8ECB0C8AA61D}" presName="aSpace" presStyleCnt="0"/>
      <dgm:spPr/>
    </dgm:pt>
    <dgm:pt modelId="{C863A1C2-2853-429C-B524-F4D29C976C0C}" type="pres">
      <dgm:prSet presAssocID="{B81E1D76-83E1-4A19-978E-EE14DBDDE15E}" presName="aNode" presStyleLbl="fgAcc1" presStyleIdx="1" presStyleCnt="3">
        <dgm:presLayoutVars>
          <dgm:bulletEnabled val="1"/>
        </dgm:presLayoutVars>
      </dgm:prSet>
      <dgm:spPr/>
    </dgm:pt>
    <dgm:pt modelId="{47A278AB-27A0-482B-8C19-4AE9066F1EDB}" type="pres">
      <dgm:prSet presAssocID="{B81E1D76-83E1-4A19-978E-EE14DBDDE15E}" presName="aSpace" presStyleCnt="0"/>
      <dgm:spPr/>
    </dgm:pt>
    <dgm:pt modelId="{D7366568-2C40-4542-94D2-9BEF356080D9}" type="pres">
      <dgm:prSet presAssocID="{34A77AE0-610A-4525-8EE7-7599081D39A6}" presName="aNode" presStyleLbl="fgAcc1" presStyleIdx="2" presStyleCnt="3">
        <dgm:presLayoutVars>
          <dgm:bulletEnabled val="1"/>
        </dgm:presLayoutVars>
      </dgm:prSet>
      <dgm:spPr/>
    </dgm:pt>
    <dgm:pt modelId="{29A12F13-7840-4C39-A2BB-95F1CF95A08D}" type="pres">
      <dgm:prSet presAssocID="{34A77AE0-610A-4525-8EE7-7599081D39A6}" presName="aSpace" presStyleCnt="0"/>
      <dgm:spPr/>
    </dgm:pt>
  </dgm:ptLst>
  <dgm:cxnLst>
    <dgm:cxn modelId="{BEF8CA73-8B36-4C19-9584-59D4226D1CBC}" type="presOf" srcId="{2FF54D2A-F0AE-4540-82C3-87D4EB0FADA5}" destId="{6F000497-568F-46F9-A313-55DCDEAE362F}" srcOrd="0" destOrd="0" presId="urn:microsoft.com/office/officeart/2005/8/layout/pyramid2"/>
    <dgm:cxn modelId="{4C75B35A-3F43-4EE5-AD43-FFAACCB428CF}" type="presOf" srcId="{34A77AE0-610A-4525-8EE7-7599081D39A6}" destId="{D7366568-2C40-4542-94D2-9BEF356080D9}" srcOrd="0" destOrd="0" presId="urn:microsoft.com/office/officeart/2005/8/layout/pyramid2"/>
    <dgm:cxn modelId="{6FE2D298-47AD-4AD9-B763-26E3673DD69F}" srcId="{2FF54D2A-F0AE-4540-82C3-87D4EB0FADA5}" destId="{390DDE4C-13D9-41F0-B46E-8ECB0C8AA61D}" srcOrd="0" destOrd="0" parTransId="{69D24B00-66F6-4FF2-89AE-E23B977E4355}" sibTransId="{4829182E-DD41-4BEC-892F-9B6601E9D3CD}"/>
    <dgm:cxn modelId="{A773F7A4-071F-4CCB-88CB-54A01F6F273E}" type="presOf" srcId="{390DDE4C-13D9-41F0-B46E-8ECB0C8AA61D}" destId="{8008C937-44B6-4B46-B6F4-AC3056F15512}" srcOrd="0" destOrd="0" presId="urn:microsoft.com/office/officeart/2005/8/layout/pyramid2"/>
    <dgm:cxn modelId="{840F7DCE-1996-475D-BBD4-B8D4C27AF93B}" type="presOf" srcId="{B81E1D76-83E1-4A19-978E-EE14DBDDE15E}" destId="{C863A1C2-2853-429C-B524-F4D29C976C0C}" srcOrd="0" destOrd="0" presId="urn:microsoft.com/office/officeart/2005/8/layout/pyramid2"/>
    <dgm:cxn modelId="{620A23DB-A64B-4A37-BEF6-CD8A2A75F7F9}" srcId="{2FF54D2A-F0AE-4540-82C3-87D4EB0FADA5}" destId="{B81E1D76-83E1-4A19-978E-EE14DBDDE15E}" srcOrd="1" destOrd="0" parTransId="{13D067BA-6EA2-4AAB-94CC-CBD924560960}" sibTransId="{18F5A043-FDA0-4ADB-9566-0A3F07CD465F}"/>
    <dgm:cxn modelId="{A5C05DFD-D3AC-4EF2-996C-3DB243E9F66C}" srcId="{2FF54D2A-F0AE-4540-82C3-87D4EB0FADA5}" destId="{34A77AE0-610A-4525-8EE7-7599081D39A6}" srcOrd="2" destOrd="0" parTransId="{0017EFD2-80C5-4307-9833-DF5D9CDD7B22}" sibTransId="{CEEFEBFB-C02F-422B-9D39-C89905B55D74}"/>
    <dgm:cxn modelId="{30C91D46-B010-4B0A-8DC1-920706E7ABDD}" type="presParOf" srcId="{6F000497-568F-46F9-A313-55DCDEAE362F}" destId="{90884684-9311-4AA2-A4DA-1A2AC4B93295}" srcOrd="0" destOrd="0" presId="urn:microsoft.com/office/officeart/2005/8/layout/pyramid2"/>
    <dgm:cxn modelId="{2B66EBA1-D31E-4639-AB9B-72F7C75976C5}" type="presParOf" srcId="{6F000497-568F-46F9-A313-55DCDEAE362F}" destId="{99C576CE-4192-4DDB-978C-5ECB68E7F2A2}" srcOrd="1" destOrd="0" presId="urn:microsoft.com/office/officeart/2005/8/layout/pyramid2"/>
    <dgm:cxn modelId="{75D04D8B-CC79-44A3-BEDA-4D988CAC7C68}" type="presParOf" srcId="{99C576CE-4192-4DDB-978C-5ECB68E7F2A2}" destId="{8008C937-44B6-4B46-B6F4-AC3056F15512}" srcOrd="0" destOrd="0" presId="urn:microsoft.com/office/officeart/2005/8/layout/pyramid2"/>
    <dgm:cxn modelId="{269A3951-C1D2-4545-8468-76D76C233EFB}" type="presParOf" srcId="{99C576CE-4192-4DDB-978C-5ECB68E7F2A2}" destId="{611A9F50-5118-48E5-A6B8-B92BFC338283}" srcOrd="1" destOrd="0" presId="urn:microsoft.com/office/officeart/2005/8/layout/pyramid2"/>
    <dgm:cxn modelId="{90D26E7B-AEBD-4086-BABA-1020C43FE181}" type="presParOf" srcId="{99C576CE-4192-4DDB-978C-5ECB68E7F2A2}" destId="{C863A1C2-2853-429C-B524-F4D29C976C0C}" srcOrd="2" destOrd="0" presId="urn:microsoft.com/office/officeart/2005/8/layout/pyramid2"/>
    <dgm:cxn modelId="{53456995-DF6E-44C2-83E2-9F2A10268589}" type="presParOf" srcId="{99C576CE-4192-4DDB-978C-5ECB68E7F2A2}" destId="{47A278AB-27A0-482B-8C19-4AE9066F1EDB}" srcOrd="3" destOrd="0" presId="urn:microsoft.com/office/officeart/2005/8/layout/pyramid2"/>
    <dgm:cxn modelId="{B187BBCD-B8A1-49DD-AAD1-8C39D1C9DD99}" type="presParOf" srcId="{99C576CE-4192-4DDB-978C-5ECB68E7F2A2}" destId="{D7366568-2C40-4542-94D2-9BEF356080D9}" srcOrd="4" destOrd="0" presId="urn:microsoft.com/office/officeart/2005/8/layout/pyramid2"/>
    <dgm:cxn modelId="{EF0B1CAB-5C1D-4B52-B535-9CDD89D68D8C}" type="presParOf" srcId="{99C576CE-4192-4DDB-978C-5ECB68E7F2A2}" destId="{29A12F13-7840-4C39-A2BB-95F1CF95A08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3C706-D7A5-4955-B513-89CE10D31C05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D701941-4CEF-4EA8-9356-93CC88A9AED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Технология проектной деятельности дает ученику</a:t>
          </a:r>
        </a:p>
      </dgm:t>
    </dgm:pt>
    <dgm:pt modelId="{2DBCE050-A012-4C63-8338-428F7195D22D}" type="parTrans" cxnId="{790C44B1-2360-47E0-8851-276638AF4E0F}">
      <dgm:prSet/>
      <dgm:spPr/>
      <dgm:t>
        <a:bodyPr/>
        <a:lstStyle/>
        <a:p>
          <a:endParaRPr lang="ru-RU" sz="1400"/>
        </a:p>
      </dgm:t>
    </dgm:pt>
    <dgm:pt modelId="{1C0581C8-7211-48F9-83A2-D19B6B158D8E}" type="sibTrans" cxnId="{790C44B1-2360-47E0-8851-276638AF4E0F}">
      <dgm:prSet/>
      <dgm:spPr/>
      <dgm:t>
        <a:bodyPr/>
        <a:lstStyle/>
        <a:p>
          <a:endParaRPr lang="ru-RU" sz="1400"/>
        </a:p>
      </dgm:t>
    </dgm:pt>
    <dgm:pt modelId="{17C684DB-F556-4B31-AFCF-519CFF91192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восприятия информации</a:t>
          </a:r>
        </a:p>
      </dgm:t>
    </dgm:pt>
    <dgm:pt modelId="{53BD5EAE-6354-4F44-917A-0A1D93CBE664}" type="parTrans" cxnId="{7050034E-50FA-4814-9FBE-091BFC10BAB5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5E5CB500-CE6B-488F-9878-87F0E5272057}" type="sibTrans" cxnId="{7050034E-50FA-4814-9FBE-091BFC10BAB5}">
      <dgm:prSet/>
      <dgm:spPr/>
      <dgm:t>
        <a:bodyPr/>
        <a:lstStyle/>
        <a:p>
          <a:endParaRPr lang="ru-RU" sz="1400"/>
        </a:p>
      </dgm:t>
    </dgm:pt>
    <dgm:pt modelId="{C4E45BF6-B5FB-4E68-8A24-9A0BF0EDF72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интереса к изучаемому материалу</a:t>
          </a:r>
        </a:p>
      </dgm:t>
    </dgm:pt>
    <dgm:pt modelId="{EBED3A10-E828-4944-B390-F2C44FD7EF9A}" type="parTrans" cxnId="{ECEC26B6-3066-451B-98E5-224CEE17CE80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D495473F-89E2-49E1-AFA6-5BD22D3E32D2}" type="sibTrans" cxnId="{ECEC26B6-3066-451B-98E5-224CEE17CE80}">
      <dgm:prSet/>
      <dgm:spPr/>
      <dgm:t>
        <a:bodyPr/>
        <a:lstStyle/>
        <a:p>
          <a:endParaRPr lang="ru-RU" sz="1400"/>
        </a:p>
      </dgm:t>
    </dgm:pt>
    <dgm:pt modelId="{EB93F697-3CD4-4BA4-8FBC-7C584DCAD4B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критически мыслить</a:t>
          </a:r>
        </a:p>
      </dgm:t>
    </dgm:pt>
    <dgm:pt modelId="{9F0FCF0D-7B1D-499E-BFD5-A830B3E23229}" type="parTrans" cxnId="{FFE649A6-C321-498B-B840-CC8E76282726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2E4136A8-A383-4568-93C2-E156E1D2898A}" type="sibTrans" cxnId="{FFE649A6-C321-498B-B840-CC8E76282726}">
      <dgm:prSet/>
      <dgm:spPr/>
      <dgm:t>
        <a:bodyPr/>
        <a:lstStyle/>
        <a:p>
          <a:endParaRPr lang="ru-RU" sz="1400"/>
        </a:p>
      </dgm:t>
    </dgm:pt>
    <dgm:pt modelId="{4432AF82-C223-463A-BD05-933996FD1A1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ответственно относиться к собственному образованию</a:t>
          </a:r>
        </a:p>
      </dgm:t>
    </dgm:pt>
    <dgm:pt modelId="{42FC420B-96C6-4CDC-A934-B4E2BAFBD6E3}" type="parTrans" cxnId="{6CF8492A-4203-4175-ABB4-D3A18A5AF4F8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1A29FCBC-9A30-4E19-85E6-F0BB3B217CF8}" type="sibTrans" cxnId="{6CF8492A-4203-4175-ABB4-D3A18A5AF4F8}">
      <dgm:prSet/>
      <dgm:spPr/>
      <dgm:t>
        <a:bodyPr/>
        <a:lstStyle/>
        <a:p>
          <a:endParaRPr lang="ru-RU" sz="1400"/>
        </a:p>
      </dgm:t>
    </dgm:pt>
    <dgm:pt modelId="{8DDBCAD6-94A0-4D6E-87EA-5C1809443307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интереса к самому процессу обучения</a:t>
          </a:r>
        </a:p>
      </dgm:t>
    </dgm:pt>
    <dgm:pt modelId="{A906520C-B77E-433B-93F5-B795C0D65CDA}" type="parTrans" cxnId="{474C4680-C54C-4386-942D-B3B55E93B2CF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1E6E53BF-6FBE-414C-B473-5D5694A24103}" type="sibTrans" cxnId="{474C4680-C54C-4386-942D-B3B55E93B2CF}">
      <dgm:prSet/>
      <dgm:spPr/>
      <dgm:t>
        <a:bodyPr/>
        <a:lstStyle/>
        <a:p>
          <a:endParaRPr lang="ru-RU" sz="1400"/>
        </a:p>
      </dgm:t>
    </dgm:pt>
    <dgm:pt modelId="{A1C77F24-0836-4763-8933-2B6397B1096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в сотрудничестве с другими</a:t>
          </a:r>
        </a:p>
      </dgm:t>
    </dgm:pt>
    <dgm:pt modelId="{73640523-E367-4E57-B436-F0E4901DF027}" type="parTrans" cxnId="{68BBC1D6-B568-4174-AAAD-FD8CA403C63E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C1A85282-33E0-46D1-B5F4-7F3BB5000FEB}" type="sibTrans" cxnId="{68BBC1D6-B568-4174-AAAD-FD8CA403C63E}">
      <dgm:prSet/>
      <dgm:spPr/>
      <dgm:t>
        <a:bodyPr/>
        <a:lstStyle/>
        <a:p>
          <a:endParaRPr lang="ru-RU" sz="1400"/>
        </a:p>
      </dgm:t>
    </dgm:pt>
    <dgm:pt modelId="{486C4AAE-D75A-4F27-BC35-D63C6E1193E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 информацией</a:t>
          </a:r>
        </a:p>
      </dgm:t>
    </dgm:pt>
    <dgm:pt modelId="{E24B9C69-4E41-4A36-B98A-9E29746DD61C}" type="parTrans" cxnId="{877DB75E-0A52-4FA2-8234-BDA0A5E5C3AD}">
      <dgm:prSet custT="1"/>
      <dgm:spPr>
        <a:solidFill>
          <a:schemeClr val="bg1"/>
        </a:solidFill>
      </dgm:spPr>
      <dgm:t>
        <a:bodyPr/>
        <a:lstStyle/>
        <a:p>
          <a:endParaRPr lang="ru-RU" sz="1400"/>
        </a:p>
      </dgm:t>
    </dgm:pt>
    <dgm:pt modelId="{F0657C99-E5EB-465E-96C3-88E78C92E47A}" type="sibTrans" cxnId="{877DB75E-0A52-4FA2-8234-BDA0A5E5C3AD}">
      <dgm:prSet/>
      <dgm:spPr/>
      <dgm:t>
        <a:bodyPr/>
        <a:lstStyle/>
        <a:p>
          <a:endParaRPr lang="ru-RU" sz="1400"/>
        </a:p>
      </dgm:t>
    </dgm:pt>
    <dgm:pt modelId="{339C0B68-5AC1-4C2B-ADBA-D6673CFBFE6C}" type="pres">
      <dgm:prSet presAssocID="{63E3C706-D7A5-4955-B513-89CE10D31C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F86DAE-26F9-4162-BFAB-DBD0D96FA1C4}" type="pres">
      <dgm:prSet presAssocID="{2D701941-4CEF-4EA8-9356-93CC88A9AED1}" presName="centerShape" presStyleLbl="node0" presStyleIdx="0" presStyleCnt="1" custScaleX="218658" custScaleY="206491" custLinFactNeighborX="3569" custLinFactNeighborY="31828"/>
      <dgm:spPr/>
    </dgm:pt>
    <dgm:pt modelId="{6A1A6BCE-E084-4597-B267-69A13A967190}" type="pres">
      <dgm:prSet presAssocID="{53BD5EAE-6354-4F44-917A-0A1D93CBE664}" presName="parTrans" presStyleLbl="sibTrans2D1" presStyleIdx="0" presStyleCnt="7"/>
      <dgm:spPr/>
    </dgm:pt>
    <dgm:pt modelId="{60646F62-B54B-4F8D-AFF2-C986A58FD2E3}" type="pres">
      <dgm:prSet presAssocID="{53BD5EAE-6354-4F44-917A-0A1D93CBE664}" presName="connectorText" presStyleLbl="sibTrans2D1" presStyleIdx="0" presStyleCnt="7"/>
      <dgm:spPr/>
    </dgm:pt>
    <dgm:pt modelId="{344274AD-D866-4B77-A33E-7821BF44D4FD}" type="pres">
      <dgm:prSet presAssocID="{17C684DB-F556-4B31-AFCF-519CFF911924}" presName="node" presStyleLbl="node1" presStyleIdx="0" presStyleCnt="7" custScaleX="128387" custScaleY="115788" custRadScaleRad="80639" custRadScaleInc="-7545">
        <dgm:presLayoutVars>
          <dgm:bulletEnabled val="1"/>
        </dgm:presLayoutVars>
      </dgm:prSet>
      <dgm:spPr/>
    </dgm:pt>
    <dgm:pt modelId="{74A34689-AB8C-4C3B-A92F-D8C5A8988277}" type="pres">
      <dgm:prSet presAssocID="{EBED3A10-E828-4944-B390-F2C44FD7EF9A}" presName="parTrans" presStyleLbl="sibTrans2D1" presStyleIdx="1" presStyleCnt="7"/>
      <dgm:spPr/>
    </dgm:pt>
    <dgm:pt modelId="{E3DF085C-A91A-432A-A33D-FFF3AED3D4E4}" type="pres">
      <dgm:prSet presAssocID="{EBED3A10-E828-4944-B390-F2C44FD7EF9A}" presName="connectorText" presStyleLbl="sibTrans2D1" presStyleIdx="1" presStyleCnt="7"/>
      <dgm:spPr/>
    </dgm:pt>
    <dgm:pt modelId="{68ED0358-28B6-4835-A3F3-1ED5202E47F8}" type="pres">
      <dgm:prSet presAssocID="{C4E45BF6-B5FB-4E68-8A24-9A0BF0EDF720}" presName="node" presStyleLbl="node1" presStyleIdx="1" presStyleCnt="7" custScaleX="129808" custScaleY="118630" custRadScaleRad="143445" custRadScaleInc="-5756">
        <dgm:presLayoutVars>
          <dgm:bulletEnabled val="1"/>
        </dgm:presLayoutVars>
      </dgm:prSet>
      <dgm:spPr/>
    </dgm:pt>
    <dgm:pt modelId="{56E15191-D43F-4B9D-A800-42058665E906}" type="pres">
      <dgm:prSet presAssocID="{A906520C-B77E-433B-93F5-B795C0D65CDA}" presName="parTrans" presStyleLbl="sibTrans2D1" presStyleIdx="2" presStyleCnt="7"/>
      <dgm:spPr/>
    </dgm:pt>
    <dgm:pt modelId="{D6FB50BA-3248-46F6-B42A-36BD88223F92}" type="pres">
      <dgm:prSet presAssocID="{A906520C-B77E-433B-93F5-B795C0D65CDA}" presName="connectorText" presStyleLbl="sibTrans2D1" presStyleIdx="2" presStyleCnt="7"/>
      <dgm:spPr/>
    </dgm:pt>
    <dgm:pt modelId="{12FC1285-C459-4C4E-8276-F37CFE163A04}" type="pres">
      <dgm:prSet presAssocID="{8DDBCAD6-94A0-4D6E-87EA-5C1809443307}" presName="node" presStyleLbl="node1" presStyleIdx="2" presStyleCnt="7" custScaleX="117016" custScaleY="103640" custRadScaleRad="144956" custRadScaleInc="-66593">
        <dgm:presLayoutVars>
          <dgm:bulletEnabled val="1"/>
        </dgm:presLayoutVars>
      </dgm:prSet>
      <dgm:spPr/>
    </dgm:pt>
    <dgm:pt modelId="{D4DB7F95-71CA-4500-B7D9-BF12F127DBB8}" type="pres">
      <dgm:prSet presAssocID="{9F0FCF0D-7B1D-499E-BFD5-A830B3E23229}" presName="parTrans" presStyleLbl="sibTrans2D1" presStyleIdx="3" presStyleCnt="7"/>
      <dgm:spPr/>
    </dgm:pt>
    <dgm:pt modelId="{2D21DB1D-C3D3-4F7E-A082-1547D1F9C09F}" type="pres">
      <dgm:prSet presAssocID="{9F0FCF0D-7B1D-499E-BFD5-A830B3E23229}" presName="connectorText" presStyleLbl="sibTrans2D1" presStyleIdx="3" presStyleCnt="7"/>
      <dgm:spPr/>
    </dgm:pt>
    <dgm:pt modelId="{5B3DB819-66F1-4962-83B0-6DB06CEB99E4}" type="pres">
      <dgm:prSet presAssocID="{EB93F697-3CD4-4BA4-8FBC-7C584DCAD4BA}" presName="node" presStyleLbl="node1" presStyleIdx="3" presStyleCnt="7" custScaleX="126814" custScaleY="116667" custRadScaleRad="174776" custRadScaleInc="-161762">
        <dgm:presLayoutVars>
          <dgm:bulletEnabled val="1"/>
        </dgm:presLayoutVars>
      </dgm:prSet>
      <dgm:spPr/>
    </dgm:pt>
    <dgm:pt modelId="{A57F064E-EF1A-4E1D-B3C4-535EE343E5E0}" type="pres">
      <dgm:prSet presAssocID="{42FC420B-96C6-4CDC-A934-B4E2BAFBD6E3}" presName="parTrans" presStyleLbl="sibTrans2D1" presStyleIdx="4" presStyleCnt="7"/>
      <dgm:spPr/>
    </dgm:pt>
    <dgm:pt modelId="{1FE7CDF1-E9B6-4EFC-B43B-BF0FEA69D382}" type="pres">
      <dgm:prSet presAssocID="{42FC420B-96C6-4CDC-A934-B4E2BAFBD6E3}" presName="connectorText" presStyleLbl="sibTrans2D1" presStyleIdx="4" presStyleCnt="7"/>
      <dgm:spPr/>
    </dgm:pt>
    <dgm:pt modelId="{493AF908-552A-443A-9DC8-CD1DF4297E1C}" type="pres">
      <dgm:prSet presAssocID="{4432AF82-C223-463A-BD05-933996FD1A15}" presName="node" presStyleLbl="node1" presStyleIdx="4" presStyleCnt="7" custScaleX="128247" custScaleY="121407" custRadScaleRad="195116" custRadScaleInc="172445">
        <dgm:presLayoutVars>
          <dgm:bulletEnabled val="1"/>
        </dgm:presLayoutVars>
      </dgm:prSet>
      <dgm:spPr/>
    </dgm:pt>
    <dgm:pt modelId="{9CE2FD4C-D7C0-4422-AEA1-2B1194584BE5}" type="pres">
      <dgm:prSet presAssocID="{73640523-E367-4E57-B436-F0E4901DF027}" presName="parTrans" presStyleLbl="sibTrans2D1" presStyleIdx="5" presStyleCnt="7"/>
      <dgm:spPr/>
    </dgm:pt>
    <dgm:pt modelId="{05A1B00C-94B4-4792-93D4-5F798BA25809}" type="pres">
      <dgm:prSet presAssocID="{73640523-E367-4E57-B436-F0E4901DF027}" presName="connectorText" presStyleLbl="sibTrans2D1" presStyleIdx="5" presStyleCnt="7"/>
      <dgm:spPr/>
    </dgm:pt>
    <dgm:pt modelId="{C271ECB9-E536-4660-B737-75791622D3A5}" type="pres">
      <dgm:prSet presAssocID="{A1C77F24-0836-4763-8933-2B6397B10960}" presName="node" presStyleLbl="node1" presStyleIdx="5" presStyleCnt="7" custScaleX="108244" custScaleY="99358" custRadScaleRad="141239" custRadScaleInc="74612">
        <dgm:presLayoutVars>
          <dgm:bulletEnabled val="1"/>
        </dgm:presLayoutVars>
      </dgm:prSet>
      <dgm:spPr/>
    </dgm:pt>
    <dgm:pt modelId="{96DB505B-9D28-4AB4-AACF-14A03E1C2B7C}" type="pres">
      <dgm:prSet presAssocID="{E24B9C69-4E41-4A36-B98A-9E29746DD61C}" presName="parTrans" presStyleLbl="sibTrans2D1" presStyleIdx="6" presStyleCnt="7"/>
      <dgm:spPr/>
    </dgm:pt>
    <dgm:pt modelId="{BB43400B-D9A7-4319-A016-5307B08531BE}" type="pres">
      <dgm:prSet presAssocID="{E24B9C69-4E41-4A36-B98A-9E29746DD61C}" presName="connectorText" presStyleLbl="sibTrans2D1" presStyleIdx="6" presStyleCnt="7"/>
      <dgm:spPr/>
    </dgm:pt>
    <dgm:pt modelId="{B8613A54-0549-469B-8B55-DA6DC8B50543}" type="pres">
      <dgm:prSet presAssocID="{486C4AAE-D75A-4F27-BC35-D63C6E1193E7}" presName="node" presStyleLbl="node1" presStyleIdx="6" presStyleCnt="7" custScaleX="132783" custScaleY="118427" custRadScaleRad="137983" custRadScaleInc="11634">
        <dgm:presLayoutVars>
          <dgm:bulletEnabled val="1"/>
        </dgm:presLayoutVars>
      </dgm:prSet>
      <dgm:spPr/>
    </dgm:pt>
  </dgm:ptLst>
  <dgm:cxnLst>
    <dgm:cxn modelId="{A4E82305-C39C-46E3-8516-BB0B2EF6FDDF}" type="presOf" srcId="{42FC420B-96C6-4CDC-A934-B4E2BAFBD6E3}" destId="{A57F064E-EF1A-4E1D-B3C4-535EE343E5E0}" srcOrd="0" destOrd="0" presId="urn:microsoft.com/office/officeart/2005/8/layout/radial5"/>
    <dgm:cxn modelId="{96463E05-949C-4E22-9B15-1B63852BF7FE}" type="presOf" srcId="{A906520C-B77E-433B-93F5-B795C0D65CDA}" destId="{56E15191-D43F-4B9D-A800-42058665E906}" srcOrd="0" destOrd="0" presId="urn:microsoft.com/office/officeart/2005/8/layout/radial5"/>
    <dgm:cxn modelId="{8F859407-5E3D-4015-A4A6-B5E5A66587F7}" type="presOf" srcId="{4432AF82-C223-463A-BD05-933996FD1A15}" destId="{493AF908-552A-443A-9DC8-CD1DF4297E1C}" srcOrd="0" destOrd="0" presId="urn:microsoft.com/office/officeart/2005/8/layout/radial5"/>
    <dgm:cxn modelId="{48402B10-7DA7-4E76-B914-4B8D45CC4DF9}" type="presOf" srcId="{A1C77F24-0836-4763-8933-2B6397B10960}" destId="{C271ECB9-E536-4660-B737-75791622D3A5}" srcOrd="0" destOrd="0" presId="urn:microsoft.com/office/officeart/2005/8/layout/radial5"/>
    <dgm:cxn modelId="{9B790216-7971-4CBB-8C35-C734E7BF6A8B}" type="presOf" srcId="{9F0FCF0D-7B1D-499E-BFD5-A830B3E23229}" destId="{2D21DB1D-C3D3-4F7E-A082-1547D1F9C09F}" srcOrd="1" destOrd="0" presId="urn:microsoft.com/office/officeart/2005/8/layout/radial5"/>
    <dgm:cxn modelId="{B25BF91E-AACE-4A6D-BE17-0343F3DADEC4}" type="presOf" srcId="{73640523-E367-4E57-B436-F0E4901DF027}" destId="{05A1B00C-94B4-4792-93D4-5F798BA25809}" srcOrd="1" destOrd="0" presId="urn:microsoft.com/office/officeart/2005/8/layout/radial5"/>
    <dgm:cxn modelId="{6CF8492A-4203-4175-ABB4-D3A18A5AF4F8}" srcId="{2D701941-4CEF-4EA8-9356-93CC88A9AED1}" destId="{4432AF82-C223-463A-BD05-933996FD1A15}" srcOrd="4" destOrd="0" parTransId="{42FC420B-96C6-4CDC-A934-B4E2BAFBD6E3}" sibTransId="{1A29FCBC-9A30-4E19-85E6-F0BB3B217CF8}"/>
    <dgm:cxn modelId="{19A1E82E-95F8-4889-87A4-331C1AA455D2}" type="presOf" srcId="{63E3C706-D7A5-4955-B513-89CE10D31C05}" destId="{339C0B68-5AC1-4C2B-ADBA-D6673CFBFE6C}" srcOrd="0" destOrd="0" presId="urn:microsoft.com/office/officeart/2005/8/layout/radial5"/>
    <dgm:cxn modelId="{C4C74C3D-ECC9-4A94-BAE8-DBEEEE05AEB9}" type="presOf" srcId="{73640523-E367-4E57-B436-F0E4901DF027}" destId="{9CE2FD4C-D7C0-4422-AEA1-2B1194584BE5}" srcOrd="0" destOrd="0" presId="urn:microsoft.com/office/officeart/2005/8/layout/radial5"/>
    <dgm:cxn modelId="{6FEBE63D-085F-4012-9D71-EE96BB6230C4}" type="presOf" srcId="{C4E45BF6-B5FB-4E68-8A24-9A0BF0EDF720}" destId="{68ED0358-28B6-4835-A3F3-1ED5202E47F8}" srcOrd="0" destOrd="0" presId="urn:microsoft.com/office/officeart/2005/8/layout/radial5"/>
    <dgm:cxn modelId="{C431385C-5C62-4A64-91B2-0BC932821BE4}" type="presOf" srcId="{42FC420B-96C6-4CDC-A934-B4E2BAFBD6E3}" destId="{1FE7CDF1-E9B6-4EFC-B43B-BF0FEA69D382}" srcOrd="1" destOrd="0" presId="urn:microsoft.com/office/officeart/2005/8/layout/radial5"/>
    <dgm:cxn modelId="{877DB75E-0A52-4FA2-8234-BDA0A5E5C3AD}" srcId="{2D701941-4CEF-4EA8-9356-93CC88A9AED1}" destId="{486C4AAE-D75A-4F27-BC35-D63C6E1193E7}" srcOrd="6" destOrd="0" parTransId="{E24B9C69-4E41-4A36-B98A-9E29746DD61C}" sibTransId="{F0657C99-E5EB-465E-96C3-88E78C92E47A}"/>
    <dgm:cxn modelId="{CFFD9744-41FC-40DC-8586-A954A90340EB}" type="presOf" srcId="{486C4AAE-D75A-4F27-BC35-D63C6E1193E7}" destId="{B8613A54-0549-469B-8B55-DA6DC8B50543}" srcOrd="0" destOrd="0" presId="urn:microsoft.com/office/officeart/2005/8/layout/radial5"/>
    <dgm:cxn modelId="{28EE2768-019E-41AE-B423-58BAE53F8EF6}" type="presOf" srcId="{9F0FCF0D-7B1D-499E-BFD5-A830B3E23229}" destId="{D4DB7F95-71CA-4500-B7D9-BF12F127DBB8}" srcOrd="0" destOrd="0" presId="urn:microsoft.com/office/officeart/2005/8/layout/radial5"/>
    <dgm:cxn modelId="{C597066B-774B-4073-8A44-D45A1175B799}" type="presOf" srcId="{EBED3A10-E828-4944-B390-F2C44FD7EF9A}" destId="{74A34689-AB8C-4C3B-A92F-D8C5A8988277}" srcOrd="0" destOrd="0" presId="urn:microsoft.com/office/officeart/2005/8/layout/radial5"/>
    <dgm:cxn modelId="{7050034E-50FA-4814-9FBE-091BFC10BAB5}" srcId="{2D701941-4CEF-4EA8-9356-93CC88A9AED1}" destId="{17C684DB-F556-4B31-AFCF-519CFF911924}" srcOrd="0" destOrd="0" parTransId="{53BD5EAE-6354-4F44-917A-0A1D93CBE664}" sibTransId="{5E5CB500-CE6B-488F-9878-87F0E5272057}"/>
    <dgm:cxn modelId="{474C4680-C54C-4386-942D-B3B55E93B2CF}" srcId="{2D701941-4CEF-4EA8-9356-93CC88A9AED1}" destId="{8DDBCAD6-94A0-4D6E-87EA-5C1809443307}" srcOrd="2" destOrd="0" parTransId="{A906520C-B77E-433B-93F5-B795C0D65CDA}" sibTransId="{1E6E53BF-6FBE-414C-B473-5D5694A24103}"/>
    <dgm:cxn modelId="{B1E28C87-7469-4C43-A6E9-810F31315174}" type="presOf" srcId="{A906520C-B77E-433B-93F5-B795C0D65CDA}" destId="{D6FB50BA-3248-46F6-B42A-36BD88223F92}" srcOrd="1" destOrd="0" presId="urn:microsoft.com/office/officeart/2005/8/layout/radial5"/>
    <dgm:cxn modelId="{37325C97-3EC7-46C4-9EAD-5FB58DE25F98}" type="presOf" srcId="{53BD5EAE-6354-4F44-917A-0A1D93CBE664}" destId="{60646F62-B54B-4F8D-AFF2-C986A58FD2E3}" srcOrd="1" destOrd="0" presId="urn:microsoft.com/office/officeart/2005/8/layout/radial5"/>
    <dgm:cxn modelId="{1BFE999D-6AA0-4531-87BA-2D17A3780F29}" type="presOf" srcId="{53BD5EAE-6354-4F44-917A-0A1D93CBE664}" destId="{6A1A6BCE-E084-4597-B267-69A13A967190}" srcOrd="0" destOrd="0" presId="urn:microsoft.com/office/officeart/2005/8/layout/radial5"/>
    <dgm:cxn modelId="{FFE649A6-C321-498B-B840-CC8E76282726}" srcId="{2D701941-4CEF-4EA8-9356-93CC88A9AED1}" destId="{EB93F697-3CD4-4BA4-8FBC-7C584DCAD4BA}" srcOrd="3" destOrd="0" parTransId="{9F0FCF0D-7B1D-499E-BFD5-A830B3E23229}" sibTransId="{2E4136A8-A383-4568-93C2-E156E1D2898A}"/>
    <dgm:cxn modelId="{FF1B91A9-5103-4643-A343-54B4F2AA0FF9}" type="presOf" srcId="{E24B9C69-4E41-4A36-B98A-9E29746DD61C}" destId="{BB43400B-D9A7-4319-A016-5307B08531BE}" srcOrd="1" destOrd="0" presId="urn:microsoft.com/office/officeart/2005/8/layout/radial5"/>
    <dgm:cxn modelId="{6F91C2AE-8634-4064-86CC-6DD4CA11F1A6}" type="presOf" srcId="{EBED3A10-E828-4944-B390-F2C44FD7EF9A}" destId="{E3DF085C-A91A-432A-A33D-FFF3AED3D4E4}" srcOrd="1" destOrd="0" presId="urn:microsoft.com/office/officeart/2005/8/layout/radial5"/>
    <dgm:cxn modelId="{FD79DCB0-78DD-44C4-906D-3F84BC34E0DC}" type="presOf" srcId="{17C684DB-F556-4B31-AFCF-519CFF911924}" destId="{344274AD-D866-4B77-A33E-7821BF44D4FD}" srcOrd="0" destOrd="0" presId="urn:microsoft.com/office/officeart/2005/8/layout/radial5"/>
    <dgm:cxn modelId="{790C44B1-2360-47E0-8851-276638AF4E0F}" srcId="{63E3C706-D7A5-4955-B513-89CE10D31C05}" destId="{2D701941-4CEF-4EA8-9356-93CC88A9AED1}" srcOrd="0" destOrd="0" parTransId="{2DBCE050-A012-4C63-8338-428F7195D22D}" sibTransId="{1C0581C8-7211-48F9-83A2-D19B6B158D8E}"/>
    <dgm:cxn modelId="{ECEC26B6-3066-451B-98E5-224CEE17CE80}" srcId="{2D701941-4CEF-4EA8-9356-93CC88A9AED1}" destId="{C4E45BF6-B5FB-4E68-8A24-9A0BF0EDF720}" srcOrd="1" destOrd="0" parTransId="{EBED3A10-E828-4944-B390-F2C44FD7EF9A}" sibTransId="{D495473F-89E2-49E1-AFA6-5BD22D3E32D2}"/>
    <dgm:cxn modelId="{FD2C7CBB-27E4-41CA-B5B7-B5D95EA29443}" type="presOf" srcId="{E24B9C69-4E41-4A36-B98A-9E29746DD61C}" destId="{96DB505B-9D28-4AB4-AACF-14A03E1C2B7C}" srcOrd="0" destOrd="0" presId="urn:microsoft.com/office/officeart/2005/8/layout/radial5"/>
    <dgm:cxn modelId="{6DF87CC8-428C-4FD2-8A99-BBCC912CE108}" type="presOf" srcId="{8DDBCAD6-94A0-4D6E-87EA-5C1809443307}" destId="{12FC1285-C459-4C4E-8276-F37CFE163A04}" srcOrd="0" destOrd="0" presId="urn:microsoft.com/office/officeart/2005/8/layout/radial5"/>
    <dgm:cxn modelId="{68BBC1D6-B568-4174-AAAD-FD8CA403C63E}" srcId="{2D701941-4CEF-4EA8-9356-93CC88A9AED1}" destId="{A1C77F24-0836-4763-8933-2B6397B10960}" srcOrd="5" destOrd="0" parTransId="{73640523-E367-4E57-B436-F0E4901DF027}" sibTransId="{C1A85282-33E0-46D1-B5F4-7F3BB5000FEB}"/>
    <dgm:cxn modelId="{678311EC-C1EB-4990-80FC-C8E3DB051145}" type="presOf" srcId="{EB93F697-3CD4-4BA4-8FBC-7C584DCAD4BA}" destId="{5B3DB819-66F1-4962-83B0-6DB06CEB99E4}" srcOrd="0" destOrd="0" presId="urn:microsoft.com/office/officeart/2005/8/layout/radial5"/>
    <dgm:cxn modelId="{051275F7-28B5-4762-9BB3-D0043BFD1A80}" type="presOf" srcId="{2D701941-4CEF-4EA8-9356-93CC88A9AED1}" destId="{2DF86DAE-26F9-4162-BFAB-DBD0D96FA1C4}" srcOrd="0" destOrd="0" presId="urn:microsoft.com/office/officeart/2005/8/layout/radial5"/>
    <dgm:cxn modelId="{A0C4E520-69F0-4F12-92C2-DCFA646D9AD2}" type="presParOf" srcId="{339C0B68-5AC1-4C2B-ADBA-D6673CFBFE6C}" destId="{2DF86DAE-26F9-4162-BFAB-DBD0D96FA1C4}" srcOrd="0" destOrd="0" presId="urn:microsoft.com/office/officeart/2005/8/layout/radial5"/>
    <dgm:cxn modelId="{6BB8DD48-9399-4C1F-B08B-3D71E15CFE25}" type="presParOf" srcId="{339C0B68-5AC1-4C2B-ADBA-D6673CFBFE6C}" destId="{6A1A6BCE-E084-4597-B267-69A13A967190}" srcOrd="1" destOrd="0" presId="urn:microsoft.com/office/officeart/2005/8/layout/radial5"/>
    <dgm:cxn modelId="{7297445E-7AB0-4034-BE06-022C166445DC}" type="presParOf" srcId="{6A1A6BCE-E084-4597-B267-69A13A967190}" destId="{60646F62-B54B-4F8D-AFF2-C986A58FD2E3}" srcOrd="0" destOrd="0" presId="urn:microsoft.com/office/officeart/2005/8/layout/radial5"/>
    <dgm:cxn modelId="{CF0604FB-6F07-4F69-A6C0-9ABAAD39E2C1}" type="presParOf" srcId="{339C0B68-5AC1-4C2B-ADBA-D6673CFBFE6C}" destId="{344274AD-D866-4B77-A33E-7821BF44D4FD}" srcOrd="2" destOrd="0" presId="urn:microsoft.com/office/officeart/2005/8/layout/radial5"/>
    <dgm:cxn modelId="{D56728AA-B951-48B6-81B0-BE62AE884DB0}" type="presParOf" srcId="{339C0B68-5AC1-4C2B-ADBA-D6673CFBFE6C}" destId="{74A34689-AB8C-4C3B-A92F-D8C5A8988277}" srcOrd="3" destOrd="0" presId="urn:microsoft.com/office/officeart/2005/8/layout/radial5"/>
    <dgm:cxn modelId="{0297ECFF-01C9-43EE-9DB9-321118B08588}" type="presParOf" srcId="{74A34689-AB8C-4C3B-A92F-D8C5A8988277}" destId="{E3DF085C-A91A-432A-A33D-FFF3AED3D4E4}" srcOrd="0" destOrd="0" presId="urn:microsoft.com/office/officeart/2005/8/layout/radial5"/>
    <dgm:cxn modelId="{59C46416-B1C2-487F-AA94-EA359B68D301}" type="presParOf" srcId="{339C0B68-5AC1-4C2B-ADBA-D6673CFBFE6C}" destId="{68ED0358-28B6-4835-A3F3-1ED5202E47F8}" srcOrd="4" destOrd="0" presId="urn:microsoft.com/office/officeart/2005/8/layout/radial5"/>
    <dgm:cxn modelId="{EA0D3406-C8B2-4AAA-8EA5-01F7C18A8BA9}" type="presParOf" srcId="{339C0B68-5AC1-4C2B-ADBA-D6673CFBFE6C}" destId="{56E15191-D43F-4B9D-A800-42058665E906}" srcOrd="5" destOrd="0" presId="urn:microsoft.com/office/officeart/2005/8/layout/radial5"/>
    <dgm:cxn modelId="{AB2069E8-438F-45DB-8E5C-0FC5B1977BF6}" type="presParOf" srcId="{56E15191-D43F-4B9D-A800-42058665E906}" destId="{D6FB50BA-3248-46F6-B42A-36BD88223F92}" srcOrd="0" destOrd="0" presId="urn:microsoft.com/office/officeart/2005/8/layout/radial5"/>
    <dgm:cxn modelId="{771CEFD8-7D40-492E-941B-1AA49E122D9C}" type="presParOf" srcId="{339C0B68-5AC1-4C2B-ADBA-D6673CFBFE6C}" destId="{12FC1285-C459-4C4E-8276-F37CFE163A04}" srcOrd="6" destOrd="0" presId="urn:microsoft.com/office/officeart/2005/8/layout/radial5"/>
    <dgm:cxn modelId="{065C55F1-D96F-4D92-9147-D4DBAE8CF373}" type="presParOf" srcId="{339C0B68-5AC1-4C2B-ADBA-D6673CFBFE6C}" destId="{D4DB7F95-71CA-4500-B7D9-BF12F127DBB8}" srcOrd="7" destOrd="0" presId="urn:microsoft.com/office/officeart/2005/8/layout/radial5"/>
    <dgm:cxn modelId="{89BE8A5F-0015-459F-9481-C77D04198BB5}" type="presParOf" srcId="{D4DB7F95-71CA-4500-B7D9-BF12F127DBB8}" destId="{2D21DB1D-C3D3-4F7E-A082-1547D1F9C09F}" srcOrd="0" destOrd="0" presId="urn:microsoft.com/office/officeart/2005/8/layout/radial5"/>
    <dgm:cxn modelId="{9C6F3A1C-F489-429E-8388-87B0460DF8FE}" type="presParOf" srcId="{339C0B68-5AC1-4C2B-ADBA-D6673CFBFE6C}" destId="{5B3DB819-66F1-4962-83B0-6DB06CEB99E4}" srcOrd="8" destOrd="0" presId="urn:microsoft.com/office/officeart/2005/8/layout/radial5"/>
    <dgm:cxn modelId="{204AA62E-06EA-4673-B34D-91B9F776A8C8}" type="presParOf" srcId="{339C0B68-5AC1-4C2B-ADBA-D6673CFBFE6C}" destId="{A57F064E-EF1A-4E1D-B3C4-535EE343E5E0}" srcOrd="9" destOrd="0" presId="urn:microsoft.com/office/officeart/2005/8/layout/radial5"/>
    <dgm:cxn modelId="{D033E26A-0B7A-46EC-9B1D-2B777C1EB69B}" type="presParOf" srcId="{A57F064E-EF1A-4E1D-B3C4-535EE343E5E0}" destId="{1FE7CDF1-E9B6-4EFC-B43B-BF0FEA69D382}" srcOrd="0" destOrd="0" presId="urn:microsoft.com/office/officeart/2005/8/layout/radial5"/>
    <dgm:cxn modelId="{86D40811-9EB1-46B3-9717-E897F6608424}" type="presParOf" srcId="{339C0B68-5AC1-4C2B-ADBA-D6673CFBFE6C}" destId="{493AF908-552A-443A-9DC8-CD1DF4297E1C}" srcOrd="10" destOrd="0" presId="urn:microsoft.com/office/officeart/2005/8/layout/radial5"/>
    <dgm:cxn modelId="{038813AA-7ED7-4792-B8A2-5927CDE2E67B}" type="presParOf" srcId="{339C0B68-5AC1-4C2B-ADBA-D6673CFBFE6C}" destId="{9CE2FD4C-D7C0-4422-AEA1-2B1194584BE5}" srcOrd="11" destOrd="0" presId="urn:microsoft.com/office/officeart/2005/8/layout/radial5"/>
    <dgm:cxn modelId="{2BE6D838-93C7-4EA3-897F-2F1ADD7ED640}" type="presParOf" srcId="{9CE2FD4C-D7C0-4422-AEA1-2B1194584BE5}" destId="{05A1B00C-94B4-4792-93D4-5F798BA25809}" srcOrd="0" destOrd="0" presId="urn:microsoft.com/office/officeart/2005/8/layout/radial5"/>
    <dgm:cxn modelId="{010802BB-BC38-48FA-86E2-31E14E3D4761}" type="presParOf" srcId="{339C0B68-5AC1-4C2B-ADBA-D6673CFBFE6C}" destId="{C271ECB9-E536-4660-B737-75791622D3A5}" srcOrd="12" destOrd="0" presId="urn:microsoft.com/office/officeart/2005/8/layout/radial5"/>
    <dgm:cxn modelId="{5F69F9EF-9649-494F-9356-ABCACA10265C}" type="presParOf" srcId="{339C0B68-5AC1-4C2B-ADBA-D6673CFBFE6C}" destId="{96DB505B-9D28-4AB4-AACF-14A03E1C2B7C}" srcOrd="13" destOrd="0" presId="urn:microsoft.com/office/officeart/2005/8/layout/radial5"/>
    <dgm:cxn modelId="{70FCD782-62EB-4156-979C-BCDDC8891C6A}" type="presParOf" srcId="{96DB505B-9D28-4AB4-AACF-14A03E1C2B7C}" destId="{BB43400B-D9A7-4319-A016-5307B08531BE}" srcOrd="0" destOrd="0" presId="urn:microsoft.com/office/officeart/2005/8/layout/radial5"/>
    <dgm:cxn modelId="{6627FE5D-7499-43C2-8993-035BDAC2CE2E}" type="presParOf" srcId="{339C0B68-5AC1-4C2B-ADBA-D6673CFBFE6C}" destId="{B8613A54-0549-469B-8B55-DA6DC8B5054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1BD6-61AC-4CC6-828A-81596ABCABD4}">
      <dsp:nvSpPr>
        <dsp:cNvPr id="0" name=""/>
        <dsp:cNvSpPr/>
      </dsp:nvSpPr>
      <dsp:spPr>
        <a:xfrm>
          <a:off x="0" y="0"/>
          <a:ext cx="8144073" cy="763502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теоретические основы проектной деятельности.</a:t>
          </a:r>
        </a:p>
      </dsp:txBody>
      <dsp:txXfrm>
        <a:off x="1705164" y="0"/>
        <a:ext cx="6438908" cy="763502"/>
      </dsp:txXfrm>
    </dsp:sp>
    <dsp:sp modelId="{62741AD9-4E4A-46E8-B7B8-372AE51B6F14}">
      <dsp:nvSpPr>
        <dsp:cNvPr id="0" name=""/>
        <dsp:cNvSpPr/>
      </dsp:nvSpPr>
      <dsp:spPr>
        <a:xfrm>
          <a:off x="76350" y="76350"/>
          <a:ext cx="1628814" cy="610801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3BD36-35CC-4A8A-96E1-9678F781F411}">
      <dsp:nvSpPr>
        <dsp:cNvPr id="0" name=""/>
        <dsp:cNvSpPr/>
      </dsp:nvSpPr>
      <dsp:spPr>
        <a:xfrm>
          <a:off x="0" y="839852"/>
          <a:ext cx="8144073" cy="763502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оптимальные формы  организации проектной деятельности к преподаванию предмета экономика.</a:t>
          </a:r>
        </a:p>
      </dsp:txBody>
      <dsp:txXfrm>
        <a:off x="1705164" y="839852"/>
        <a:ext cx="6438908" cy="763502"/>
      </dsp:txXfrm>
    </dsp:sp>
    <dsp:sp modelId="{AB63657D-2A60-42C3-9C0B-EA46FB74F82B}">
      <dsp:nvSpPr>
        <dsp:cNvPr id="0" name=""/>
        <dsp:cNvSpPr/>
      </dsp:nvSpPr>
      <dsp:spPr>
        <a:xfrm>
          <a:off x="76350" y="916202"/>
          <a:ext cx="1628814" cy="610801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3BAB1-1D85-4DE1-9511-0A4EAB511F39}">
      <dsp:nvSpPr>
        <dsp:cNvPr id="0" name=""/>
        <dsp:cNvSpPr/>
      </dsp:nvSpPr>
      <dsp:spPr>
        <a:xfrm>
          <a:off x="0" y="1679704"/>
          <a:ext cx="8144073" cy="763502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технологию проектной деятельности в педагогическую практику и разработать методические рекомендации  для  ее использования на уроках экономики.</a:t>
          </a:r>
        </a:p>
      </dsp:txBody>
      <dsp:txXfrm>
        <a:off x="1705164" y="1679704"/>
        <a:ext cx="6438908" cy="763502"/>
      </dsp:txXfrm>
    </dsp:sp>
    <dsp:sp modelId="{F5705D37-B6E7-4665-B33A-68A6F79DAC0B}">
      <dsp:nvSpPr>
        <dsp:cNvPr id="0" name=""/>
        <dsp:cNvSpPr/>
      </dsp:nvSpPr>
      <dsp:spPr>
        <a:xfrm>
          <a:off x="76350" y="1756054"/>
          <a:ext cx="1628814" cy="610801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D99DD-4603-455B-895F-2C0540DB14FA}">
      <dsp:nvSpPr>
        <dsp:cNvPr id="0" name=""/>
        <dsp:cNvSpPr/>
      </dsp:nvSpPr>
      <dsp:spPr>
        <a:xfrm>
          <a:off x="0" y="2519557"/>
          <a:ext cx="8144073" cy="763502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анализ результативности применения проектной деятельности как средства формирования метапредметных результатов школьников.</a:t>
          </a:r>
        </a:p>
      </dsp:txBody>
      <dsp:txXfrm>
        <a:off x="1705164" y="2519557"/>
        <a:ext cx="6438908" cy="763502"/>
      </dsp:txXfrm>
    </dsp:sp>
    <dsp:sp modelId="{EDFDAC14-7193-4439-AE73-56C4851F8AC4}">
      <dsp:nvSpPr>
        <dsp:cNvPr id="0" name=""/>
        <dsp:cNvSpPr/>
      </dsp:nvSpPr>
      <dsp:spPr>
        <a:xfrm>
          <a:off x="76350" y="2595907"/>
          <a:ext cx="1628814" cy="610801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84684-9311-4AA2-A4DA-1A2AC4B93295}">
      <dsp:nvSpPr>
        <dsp:cNvPr id="0" name=""/>
        <dsp:cNvSpPr/>
      </dsp:nvSpPr>
      <dsp:spPr>
        <a:xfrm>
          <a:off x="0" y="0"/>
          <a:ext cx="3971023" cy="443711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8C937-44B6-4B46-B6F4-AC3056F15512}">
      <dsp:nvSpPr>
        <dsp:cNvPr id="0" name=""/>
        <dsp:cNvSpPr/>
      </dsp:nvSpPr>
      <dsp:spPr>
        <a:xfrm>
          <a:off x="1985511" y="446094"/>
          <a:ext cx="2581165" cy="1050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Успешный и компетентностный человек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036785" y="497368"/>
        <a:ext cx="2478617" cy="947799"/>
      </dsp:txXfrm>
    </dsp:sp>
    <dsp:sp modelId="{C863A1C2-2853-429C-B524-F4D29C976C0C}">
      <dsp:nvSpPr>
        <dsp:cNvPr id="0" name=""/>
        <dsp:cNvSpPr/>
      </dsp:nvSpPr>
      <dsp:spPr>
        <a:xfrm>
          <a:off x="1985511" y="1627735"/>
          <a:ext cx="2581165" cy="1050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Достижение обучающимися метапредметных результатов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036785" y="1679009"/>
        <a:ext cx="2478617" cy="947799"/>
      </dsp:txXfrm>
    </dsp:sp>
    <dsp:sp modelId="{D7366568-2C40-4542-94D2-9BEF356080D9}">
      <dsp:nvSpPr>
        <dsp:cNvPr id="0" name=""/>
        <dsp:cNvSpPr/>
      </dsp:nvSpPr>
      <dsp:spPr>
        <a:xfrm>
          <a:off x="1985511" y="2809376"/>
          <a:ext cx="2581165" cy="1050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Включение обучающихся в проектно-исследовательскую деятельность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036785" y="2860650"/>
        <a:ext cx="2478617" cy="947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86DAE-26F9-4162-BFAB-DBD0D96FA1C4}">
      <dsp:nvSpPr>
        <dsp:cNvPr id="0" name=""/>
        <dsp:cNvSpPr/>
      </dsp:nvSpPr>
      <dsp:spPr>
        <a:xfrm>
          <a:off x="3160058" y="2931248"/>
          <a:ext cx="2708323" cy="2557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Технология проектной деятельности дает ученику</a:t>
          </a:r>
        </a:p>
      </dsp:txBody>
      <dsp:txXfrm>
        <a:off x="3556683" y="3305803"/>
        <a:ext cx="1915073" cy="1808511"/>
      </dsp:txXfrm>
    </dsp:sp>
    <dsp:sp modelId="{6A1A6BCE-E084-4597-B267-69A13A967190}">
      <dsp:nvSpPr>
        <dsp:cNvPr id="0" name=""/>
        <dsp:cNvSpPr/>
      </dsp:nvSpPr>
      <dsp:spPr>
        <a:xfrm rot="15965189">
          <a:off x="4130729" y="2182966"/>
          <a:ext cx="526600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4215110" y="2369843"/>
        <a:ext cx="368620" cy="324211"/>
      </dsp:txXfrm>
    </dsp:sp>
    <dsp:sp modelId="{344274AD-D866-4B77-A33E-7821BF44D4FD}">
      <dsp:nvSpPr>
        <dsp:cNvPr id="0" name=""/>
        <dsp:cNvSpPr/>
      </dsp:nvSpPr>
      <dsp:spPr>
        <a:xfrm>
          <a:off x="3384374" y="288040"/>
          <a:ext cx="1836379" cy="16561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восприятия информации</a:t>
          </a:r>
        </a:p>
      </dsp:txBody>
      <dsp:txXfrm>
        <a:off x="3653305" y="530580"/>
        <a:ext cx="1298517" cy="1171089"/>
      </dsp:txXfrm>
    </dsp:sp>
    <dsp:sp modelId="{74A34689-AB8C-4C3B-A92F-D8C5A8988277}">
      <dsp:nvSpPr>
        <dsp:cNvPr id="0" name=""/>
        <dsp:cNvSpPr/>
      </dsp:nvSpPr>
      <dsp:spPr>
        <a:xfrm rot="18201355">
          <a:off x="5232215" y="2110773"/>
          <a:ext cx="972125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268702" y="2286545"/>
        <a:ext cx="810019" cy="324211"/>
      </dsp:txXfrm>
    </dsp:sp>
    <dsp:sp modelId="{68ED0358-28B6-4835-A3F3-1ED5202E47F8}">
      <dsp:nvSpPr>
        <dsp:cNvPr id="0" name=""/>
        <dsp:cNvSpPr/>
      </dsp:nvSpPr>
      <dsp:spPr>
        <a:xfrm>
          <a:off x="5787872" y="16536"/>
          <a:ext cx="1856704" cy="16968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интереса к изучаемому материалу</a:t>
          </a:r>
        </a:p>
      </dsp:txBody>
      <dsp:txXfrm>
        <a:off x="6059780" y="265030"/>
        <a:ext cx="1312888" cy="1199832"/>
      </dsp:txXfrm>
    </dsp:sp>
    <dsp:sp modelId="{56E15191-D43F-4B9D-A800-42058665E906}">
      <dsp:nvSpPr>
        <dsp:cNvPr id="0" name=""/>
        <dsp:cNvSpPr/>
      </dsp:nvSpPr>
      <dsp:spPr>
        <a:xfrm rot="19893289">
          <a:off x="5883262" y="3025375"/>
          <a:ext cx="638240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893047" y="3172053"/>
        <a:ext cx="476134" cy="324211"/>
      </dsp:txXfrm>
    </dsp:sp>
    <dsp:sp modelId="{12FC1285-C459-4C4E-8276-F37CFE163A04}">
      <dsp:nvSpPr>
        <dsp:cNvPr id="0" name=""/>
        <dsp:cNvSpPr/>
      </dsp:nvSpPr>
      <dsp:spPr>
        <a:xfrm>
          <a:off x="6624738" y="1872202"/>
          <a:ext cx="1673734" cy="1482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интереса к самому процессу обучения</a:t>
          </a:r>
        </a:p>
      </dsp:txBody>
      <dsp:txXfrm>
        <a:off x="6869851" y="2089296"/>
        <a:ext cx="1183508" cy="1048223"/>
      </dsp:txXfrm>
    </dsp:sp>
    <dsp:sp modelId="{D4DB7F95-71CA-4500-B7D9-BF12F127DBB8}">
      <dsp:nvSpPr>
        <dsp:cNvPr id="0" name=""/>
        <dsp:cNvSpPr/>
      </dsp:nvSpPr>
      <dsp:spPr>
        <a:xfrm rot="83909">
          <a:off x="6097779" y="3985305"/>
          <a:ext cx="554092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097803" y="4091398"/>
        <a:ext cx="391986" cy="324211"/>
      </dsp:txXfrm>
    </dsp:sp>
    <dsp:sp modelId="{5B3DB819-66F1-4962-83B0-6DB06CEB99E4}">
      <dsp:nvSpPr>
        <dsp:cNvPr id="0" name=""/>
        <dsp:cNvSpPr/>
      </dsp:nvSpPr>
      <dsp:spPr>
        <a:xfrm>
          <a:off x="6912757" y="3456384"/>
          <a:ext cx="1813879" cy="1668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критически мыслить</a:t>
          </a:r>
        </a:p>
      </dsp:txBody>
      <dsp:txXfrm>
        <a:off x="7178393" y="3700766"/>
        <a:ext cx="1282607" cy="1179978"/>
      </dsp:txXfrm>
    </dsp:sp>
    <dsp:sp modelId="{A57F064E-EF1A-4E1D-B3C4-535EE343E5E0}">
      <dsp:nvSpPr>
        <dsp:cNvPr id="0" name=""/>
        <dsp:cNvSpPr/>
      </dsp:nvSpPr>
      <dsp:spPr>
        <a:xfrm rot="10740677">
          <a:off x="2165687" y="3974347"/>
          <a:ext cx="702916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327781" y="4081019"/>
        <a:ext cx="540810" cy="324211"/>
      </dsp:txXfrm>
    </dsp:sp>
    <dsp:sp modelId="{493AF908-552A-443A-9DC8-CD1DF4297E1C}">
      <dsp:nvSpPr>
        <dsp:cNvPr id="0" name=""/>
        <dsp:cNvSpPr/>
      </dsp:nvSpPr>
      <dsp:spPr>
        <a:xfrm>
          <a:off x="0" y="3403866"/>
          <a:ext cx="1834376" cy="17365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ответственно относиться к собственному образованию</a:t>
          </a:r>
        </a:p>
      </dsp:txBody>
      <dsp:txXfrm>
        <a:off x="268638" y="3658177"/>
        <a:ext cx="1297100" cy="1227919"/>
      </dsp:txXfrm>
    </dsp:sp>
    <dsp:sp modelId="{9CE2FD4C-D7C0-4422-AEA1-2B1194584BE5}">
      <dsp:nvSpPr>
        <dsp:cNvPr id="0" name=""/>
        <dsp:cNvSpPr/>
      </dsp:nvSpPr>
      <dsp:spPr>
        <a:xfrm rot="12494313">
          <a:off x="2300843" y="2964200"/>
          <a:ext cx="793347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453303" y="3110621"/>
        <a:ext cx="631241" cy="324211"/>
      </dsp:txXfrm>
    </dsp:sp>
    <dsp:sp modelId="{C271ECB9-E536-4660-B737-75791622D3A5}">
      <dsp:nvSpPr>
        <dsp:cNvPr id="0" name=""/>
        <dsp:cNvSpPr/>
      </dsp:nvSpPr>
      <dsp:spPr>
        <a:xfrm>
          <a:off x="576071" y="1800204"/>
          <a:ext cx="1548264" cy="14211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в сотрудничестве с другими</a:t>
          </a:r>
        </a:p>
      </dsp:txBody>
      <dsp:txXfrm>
        <a:off x="802809" y="2008329"/>
        <a:ext cx="1094788" cy="1004913"/>
      </dsp:txXfrm>
    </dsp:sp>
    <dsp:sp modelId="{96DB505B-9D28-4AB4-AACF-14A03E1C2B7C}">
      <dsp:nvSpPr>
        <dsp:cNvPr id="0" name=""/>
        <dsp:cNvSpPr/>
      </dsp:nvSpPr>
      <dsp:spPr>
        <a:xfrm rot="14074740">
          <a:off x="2719149" y="2125560"/>
          <a:ext cx="1009395" cy="5403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847179" y="2299682"/>
        <a:ext cx="847289" cy="324211"/>
      </dsp:txXfrm>
    </dsp:sp>
    <dsp:sp modelId="{B8613A54-0549-469B-8B55-DA6DC8B50543}">
      <dsp:nvSpPr>
        <dsp:cNvPr id="0" name=""/>
        <dsp:cNvSpPr/>
      </dsp:nvSpPr>
      <dsp:spPr>
        <a:xfrm>
          <a:off x="1197084" y="34279"/>
          <a:ext cx="1899257" cy="1693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 информацией</a:t>
          </a:r>
        </a:p>
      </dsp:txBody>
      <dsp:txXfrm>
        <a:off x="1475224" y="282347"/>
        <a:ext cx="1342977" cy="119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8268-1694-47EE-80D0-C850F3C504FA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CD48-43BF-429F-820B-7424EC49B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7DB5-678A-44AE-8C4D-C56A3051D672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A0EFF-C275-4106-89FC-5F8A7A01A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6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A0EFF-C275-4106-89FC-5F8A7A01A2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A0EFF-C275-4106-89FC-5F8A7A01A2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0EFF-C275-4106-89FC-5F8A7A01A2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3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A0EFF-C275-4106-89FC-5F8A7A01A2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7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4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32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43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2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8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0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4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89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2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&#1082;&#1086;&#1085;&#1089;&#1087;&#1077;&#1082;&#109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72;&#1085;&#1103;&#1090;&#1080;&#1077;%20&#8470;2.doc" TargetMode="External"/><Relationship Id="rId5" Type="http://schemas.openxmlformats.org/officeDocument/2006/relationships/hyperlink" Target="&#1082;&#1086;&#1085;&#1089;&#1087;&#1077;&#1082;&#1090;3-4.docx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&#1044;&#1080;&#1072;&#1075;&#1085;&#1086;&#1089;&#1090;&#1080;&#1082;&#1072;%202%20&#1082;&#1083;&#1072;&#1089;&#108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0k9P4vd48BT6a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4;&#1080;&#1072;&#1075;&#1085;&#1086;&#1089;&#1090;&#1080;&#1082;&#1072;%203%20&#1082;&#1083;&#1072;&#1089;&#1089;.docx" TargetMode="External"/><Relationship Id="rId4" Type="http://schemas.openxmlformats.org/officeDocument/2006/relationships/hyperlink" Target="&#1044;&#1080;&#1072;&#1075;&#1085;&#1086;&#1089;&#1090;&#1080;&#1082;&#1072;%202%20&#1082;&#1083;&#1072;&#1089;&#1089;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051720" y="282352"/>
            <a:ext cx="5112568" cy="91440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772816"/>
            <a:ext cx="2880320" cy="453650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1844824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«Школа № 144» г.Нижнего Новгорода</a:t>
            </a:r>
          </a:p>
        </p:txBody>
      </p:sp>
      <p:pic>
        <p:nvPicPr>
          <p:cNvPr id="1026" name="Picture 2" descr="C:\Users\Таня\Desktop\1.jpg"/>
          <p:cNvPicPr>
            <a:picLocks noChangeAspect="1" noChangeArrowheads="1"/>
          </p:cNvPicPr>
          <p:nvPr/>
        </p:nvPicPr>
        <p:blipFill>
          <a:blip r:embed="rId2" cstate="print"/>
          <a:srcRect l="49912" t="25978" r="27143" b="51076"/>
          <a:stretch>
            <a:fillRect/>
          </a:stretch>
        </p:blipFill>
        <p:spPr bwMode="auto">
          <a:xfrm>
            <a:off x="3203848" y="1916832"/>
            <a:ext cx="720080" cy="720080"/>
          </a:xfrm>
          <a:prstGeom prst="rect">
            <a:avLst/>
          </a:prstGeom>
          <a:noFill/>
        </p:spPr>
      </p:pic>
      <p:pic>
        <p:nvPicPr>
          <p:cNvPr id="1027" name="Picture 3" descr="C:\Users\Таня\Desktop\1.jpg"/>
          <p:cNvPicPr>
            <a:picLocks noChangeAspect="1" noChangeArrowheads="1"/>
          </p:cNvPicPr>
          <p:nvPr/>
        </p:nvPicPr>
        <p:blipFill>
          <a:blip r:embed="rId2" cstate="print"/>
          <a:srcRect l="50171" t="72551" r="28091" b="5252"/>
          <a:stretch>
            <a:fillRect/>
          </a:stretch>
        </p:blipFill>
        <p:spPr bwMode="auto">
          <a:xfrm>
            <a:off x="3203848" y="2852936"/>
            <a:ext cx="684000" cy="698451"/>
          </a:xfrm>
          <a:prstGeom prst="rect">
            <a:avLst/>
          </a:prstGeom>
          <a:noFill/>
        </p:spPr>
      </p:pic>
      <p:pic>
        <p:nvPicPr>
          <p:cNvPr id="1030" name="Picture 6" descr="C:\Users\Таня\Desktop\3.jpg"/>
          <p:cNvPicPr>
            <a:picLocks noChangeAspect="1" noChangeArrowheads="1"/>
          </p:cNvPicPr>
          <p:nvPr/>
        </p:nvPicPr>
        <p:blipFill>
          <a:blip r:embed="rId3" cstate="print"/>
          <a:srcRect l="50900" t="25151" r="26155" b="50696"/>
          <a:stretch>
            <a:fillRect/>
          </a:stretch>
        </p:blipFill>
        <p:spPr bwMode="auto">
          <a:xfrm>
            <a:off x="3249071" y="5335611"/>
            <a:ext cx="720000" cy="75789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086302" y="4639204"/>
            <a:ext cx="5148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Профессиональное кредо: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5758" y="285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экономики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НГПУ по специальности учитель истории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лет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5758" y="55241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мне — и я забуду, покажи мне — и я запомню, дай мне сделать — и я пойму.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301208"/>
            <a:ext cx="2880320" cy="986408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Тиханова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FE30A-DA2C-1C53-0594-876EEF83A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1772816"/>
            <a:ext cx="2876521" cy="35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95536" y="248341"/>
            <a:ext cx="8352928" cy="939502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образования: Результат реализации технологии проектной деятельности</a:t>
            </a: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388016828"/>
              </p:ext>
            </p:extLst>
          </p:nvPr>
        </p:nvGraphicFramePr>
        <p:xfrm>
          <a:off x="179512" y="1340768"/>
          <a:ext cx="878497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28"/>
          <p:cNvGrpSpPr/>
          <p:nvPr/>
        </p:nvGrpSpPr>
        <p:grpSpPr>
          <a:xfrm>
            <a:off x="251520" y="6073840"/>
            <a:ext cx="8712968" cy="648072"/>
            <a:chOff x="2086568" y="1967913"/>
            <a:chExt cx="1939157" cy="1068256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2086568" y="1967913"/>
              <a:ext cx="1922862" cy="106825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4"/>
            <p:cNvSpPr/>
            <p:nvPr/>
          </p:nvSpPr>
          <p:spPr>
            <a:xfrm>
              <a:off x="2086568" y="1999201"/>
              <a:ext cx="1939157" cy="10056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86409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педагога в развитие образования и степень его новизны</a:t>
            </a:r>
          </a:p>
        </p:txBody>
      </p:sp>
      <p:sp>
        <p:nvSpPr>
          <p:cNvPr id="66" name="Прямоугольник с двумя вырезанными противолежащими углами 65"/>
          <p:cNvSpPr/>
          <p:nvPr/>
        </p:nvSpPr>
        <p:spPr>
          <a:xfrm>
            <a:off x="1475656" y="1556792"/>
            <a:ext cx="1800200" cy="36004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ДИАПАЗОН: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95536" y="2060848"/>
            <a:ext cx="3888432" cy="1728192"/>
            <a:chOff x="395536" y="2276872"/>
            <a:chExt cx="3888432" cy="172819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395536" y="2276872"/>
              <a:ext cx="3888432" cy="1728192"/>
              <a:chOff x="323528" y="1772816"/>
              <a:chExt cx="3600400" cy="1296144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67544" y="1844824"/>
                <a:ext cx="1368152" cy="1152128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323528" y="1772816"/>
                <a:ext cx="3600400" cy="1296144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1763688" y="1826822"/>
                <a:ext cx="2160240" cy="230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itchFamily="18" charset="0"/>
                    <a:cs typeface="Times New Roman" pitchFamily="18" charset="0"/>
                    <a:hlinkClick r:id="rId2" action="ppaction://hlinkfile"/>
                  </a:rPr>
                  <a:t>Отдельный урок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7650" name="Picture 2" descr="Картинки по запросу учитель у доски клипарт png"/>
            <p:cNvPicPr>
              <a:picLocks noChangeAspect="1" noChangeArrowheads="1"/>
            </p:cNvPicPr>
            <p:nvPr/>
          </p:nvPicPr>
          <p:blipFill>
            <a:blip r:embed="rId3" cstate="print"/>
            <a:srcRect r="32800"/>
            <a:stretch>
              <a:fillRect/>
            </a:stretch>
          </p:blipFill>
          <p:spPr bwMode="auto">
            <a:xfrm>
              <a:off x="683568" y="2420888"/>
              <a:ext cx="1296144" cy="15121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80" name="Группа 79"/>
          <p:cNvGrpSpPr/>
          <p:nvPr/>
        </p:nvGrpSpPr>
        <p:grpSpPr>
          <a:xfrm>
            <a:off x="395536" y="3861048"/>
            <a:ext cx="4032448" cy="2088232"/>
            <a:chOff x="395536" y="4365104"/>
            <a:chExt cx="3888432" cy="187220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95536" y="4365104"/>
              <a:ext cx="3888432" cy="1872208"/>
              <a:chOff x="323528" y="1772816"/>
              <a:chExt cx="3600400" cy="1296144"/>
            </a:xfrm>
          </p:grpSpPr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467544" y="1844824"/>
                <a:ext cx="1368152" cy="1152128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323528" y="1772816"/>
                <a:ext cx="3600400" cy="1296144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1763688" y="1772816"/>
                <a:ext cx="2160240" cy="3247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itchFamily="18" charset="0"/>
                    <a:cs typeface="Times New Roman" pitchFamily="18" charset="0"/>
                  </a:rPr>
                  <a:t>Единая система «урок-внеурочная деятельность»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7651" name="Picture 3" descr="C:\Users\Юлечка\Desktop\841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7ACDD1"/>
                </a:clrFrom>
                <a:clrTo>
                  <a:srgbClr val="7ACDD1">
                    <a:alpha val="0"/>
                  </a:srgbClr>
                </a:clrTo>
              </a:clrChange>
            </a:blip>
            <a:srcRect l="11765" r="5882" b="14286"/>
            <a:stretch>
              <a:fillRect/>
            </a:stretch>
          </p:blipFill>
          <p:spPr bwMode="auto">
            <a:xfrm>
              <a:off x="536052" y="4619020"/>
              <a:ext cx="1440160" cy="12961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76" name="Прямоугольник с двумя вырезанными противолежащими углами 75"/>
          <p:cNvSpPr/>
          <p:nvPr/>
        </p:nvSpPr>
        <p:spPr>
          <a:xfrm>
            <a:off x="4608512" y="1556792"/>
            <a:ext cx="4211960" cy="36004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076056" y="2132856"/>
            <a:ext cx="3600400" cy="23083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методических материалов для обмена опытом с коллегами в рамках ШМО, РМО, сетевых ресурсов;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Работа над созданием методических рекомендаций по использованию проектной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Комбинирование технологии проектной деятельности с другими методиками проведения урока.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60040" y="6073840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Главное достоинство этой технологии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неподдельный интерес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стороны обучающихся к изучаемой теме, а так же повышение информационной культуры школьника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51720" y="2564904"/>
            <a:ext cx="2333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5-9 класс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Групповая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индивидуальная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22917" y="4365104"/>
            <a:ext cx="2333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школьных и муниципальных конкурсах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Защита проектов – допуск к экзаменам в 9 классе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социальных проектов</a:t>
            </a:r>
          </a:p>
        </p:txBody>
      </p:sp>
      <p:pic>
        <p:nvPicPr>
          <p:cNvPr id="10242" name="Picture 2" descr="book, bookmark, open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276872"/>
            <a:ext cx="576064" cy="576064"/>
          </a:xfrm>
          <a:prstGeom prst="rect">
            <a:avLst/>
          </a:prstGeom>
          <a:noFill/>
        </p:spPr>
      </p:pic>
      <p:pic>
        <p:nvPicPr>
          <p:cNvPr id="10244" name="Picture 4" descr="file, list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996952"/>
            <a:ext cx="576064" cy="576064"/>
          </a:xfrm>
          <a:prstGeom prst="rect">
            <a:avLst/>
          </a:prstGeom>
          <a:noFill/>
        </p:spPr>
      </p:pic>
      <p:pic>
        <p:nvPicPr>
          <p:cNvPr id="10246" name="Picture 6" descr="classmates, fellows, friends, pupils, students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149080"/>
            <a:ext cx="576064" cy="576064"/>
          </a:xfrm>
          <a:prstGeom prst="rect">
            <a:avLst/>
          </a:prstGeom>
          <a:noFill/>
        </p:spPr>
      </p:pic>
      <p:pic>
        <p:nvPicPr>
          <p:cNvPr id="10248" name="Picture 8" descr="jigsaw, jigsaw puzzle, puzzle, puzzle piece, togetherness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013176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648072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31640" y="1340768"/>
            <a:ext cx="6552728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492896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0204" y="2495868"/>
            <a:ext cx="3264772" cy="32403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34076" y="2403544"/>
            <a:ext cx="3264772" cy="33297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3874620"/>
            <a:ext cx="2639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Достижения обучающихся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66147" y="2468588"/>
            <a:ext cx="32647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Результаты диагностики 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  <a:hlinkClick r:id="" action="ppaction://noaction"/>
            </a:endParaRPr>
          </a:p>
        </p:txBody>
      </p:sp>
      <p:cxnSp>
        <p:nvCxnSpPr>
          <p:cNvPr id="45" name="Прямая со стрелкой 44"/>
          <p:cNvCxnSpPr>
            <a:cxnSpLocks/>
            <a:endCxn id="43" idx="0"/>
          </p:cNvCxnSpPr>
          <p:nvPr/>
        </p:nvCxnSpPr>
        <p:spPr>
          <a:xfrm>
            <a:off x="4416096" y="1899488"/>
            <a:ext cx="285036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</p:cNvCxnSpPr>
          <p:nvPr/>
        </p:nvCxnSpPr>
        <p:spPr>
          <a:xfrm flipH="1">
            <a:off x="2062590" y="1935732"/>
            <a:ext cx="2323552" cy="406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7942459" y="5950950"/>
            <a:ext cx="1008112" cy="8367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1411" y="2534668"/>
            <a:ext cx="2042313" cy="1981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7771" y="2534668"/>
            <a:ext cx="1677381" cy="20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86409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13">
            <a:hlinkClick r:id="rId2" action="ppaction://hlinkfile"/>
          </p:cNvPr>
          <p:cNvSpPr/>
          <p:nvPr/>
        </p:nvSpPr>
        <p:spPr>
          <a:xfrm>
            <a:off x="467544" y="1269983"/>
            <a:ext cx="2088232" cy="47667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учебный год</a:t>
            </a:r>
          </a:p>
        </p:txBody>
      </p:sp>
      <p:sp>
        <p:nvSpPr>
          <p:cNvPr id="5" name="Прямоугольник с двумя вырезанными противолежащими углами 13">
            <a:hlinkClick r:id="rId2" action="ppaction://hlinkfile"/>
          </p:cNvPr>
          <p:cNvSpPr/>
          <p:nvPr/>
        </p:nvSpPr>
        <p:spPr>
          <a:xfrm>
            <a:off x="588402" y="3493637"/>
            <a:ext cx="2088232" cy="47667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 учебный год</a:t>
            </a:r>
          </a:p>
        </p:txBody>
      </p:sp>
      <p:sp>
        <p:nvSpPr>
          <p:cNvPr id="6" name="Прямоугольник с двумя вырезанными противолежащими углами 13">
            <a:hlinkClick r:id="rId3" action="ppaction://hlinksldjump"/>
          </p:cNvPr>
          <p:cNvSpPr/>
          <p:nvPr/>
        </p:nvSpPr>
        <p:spPr>
          <a:xfrm>
            <a:off x="467544" y="5232845"/>
            <a:ext cx="2088232" cy="47667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2022-2023 учебный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402" y="1754429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1 степени Международного конкурса по математике «Олимпис 2019 – Осенняя сессия» и «Олимпис 2020 – весенняя сессия»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3 степени в Международной онлайн олимпиаде «Фоксфорд». Сезон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XIV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онлайн-олимпиады по математике для учеников 5-11 классов на сайте учи.ру (4 человека)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Благодарность за участие на районной конференции НОУ 4-8 классов, 5 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2 степени на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(с международным участием) научной конференции учащихся имени Н.И. Лобачевского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Сертификат участия в математической игре «ДОМИНО» среди учащихся 5-6 классов школ Автозаводского района г. Нижнего Новгорода (4 человека)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3 степени Всероссийского математического конкурса «Решаю сам»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3946930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лауреата заочного тура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научно-инновационной конференции «Открой в себе ученого»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заочного этапа всероссийского конкурса исследовательских и творческих работ «Мы гордость Родины»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Сертификат участия на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(с международным участием) научной конференции учащихся имени Н.И. Лобачевского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Международной онлайн-олимпиады по математике для учеников 1-11 классов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BRICSMATH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сайте учи.ру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онлайн-олимпиады «Я люблю математику», 6 класс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1 степени Международного конкурса по математике «Олимпис 2020 – Осенняя сессия»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онлайн-олимпиады по математике для учеников 5-11 классов на сайте учи.ру (3 человека)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229" y="5709517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2 степени за участие на районной конференции НОУ 9-11 классов, 11 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2 степени областной олимпиады по математике среди учащихся общеобразовательных организаций СОО и СПО г. Нижнего Новгорода и Нижегородской области на базе НГЛУ им. Н.А. Добролюбова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заключительного тура олимпиады «ТИИМ-2021/2022 по математике», 7 класс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1 место во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Международном конкурсе исследовательских работ/проектов среди студентов и учащихся «Научный опыт»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 1 степени Международного конкурса по математике «Олимпис 2022 – Осенняя сессия»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Диплом победителя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Всероссийской онлайн-олимпиады по математике для учеников 5-11 классов на сайте учи.ру (5 человека)</a:t>
            </a:r>
          </a:p>
          <a:p>
            <a:pPr marL="342900" indent="-342900">
              <a:buFont typeface="+mj-lt"/>
              <a:buAutoNum type="arabicPeriod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5364088" y="1277486"/>
            <a:ext cx="3316667" cy="461665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4"/>
              </a:rPr>
              <a:t>Дипломы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95536" y="116632"/>
            <a:ext cx="7920880" cy="7200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55074057"/>
              </p:ext>
            </p:extLst>
          </p:nvPr>
        </p:nvGraphicFramePr>
        <p:xfrm>
          <a:off x="634552" y="1196753"/>
          <a:ext cx="8041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95536" y="116632"/>
            <a:ext cx="7920880" cy="7200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78191427"/>
              </p:ext>
            </p:extLst>
          </p:nvPr>
        </p:nvGraphicFramePr>
        <p:xfrm>
          <a:off x="148938" y="2132856"/>
          <a:ext cx="420703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17883894"/>
              </p:ext>
            </p:extLst>
          </p:nvPr>
        </p:nvGraphicFramePr>
        <p:xfrm>
          <a:off x="4335364" y="1988840"/>
          <a:ext cx="6048672" cy="419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с двумя вырезанными противолежащими углами 13">
            <a:hlinkClick r:id="rId4" action="ppaction://hlinkfile"/>
          </p:cNvPr>
          <p:cNvSpPr/>
          <p:nvPr/>
        </p:nvSpPr>
        <p:spPr>
          <a:xfrm>
            <a:off x="971600" y="6381328"/>
            <a:ext cx="1800200" cy="47667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8 класс</a:t>
            </a:r>
          </a:p>
        </p:txBody>
      </p:sp>
      <p:sp>
        <p:nvSpPr>
          <p:cNvPr id="15" name="Прямоугольник с двумя вырезанными противолежащими углами 14">
            <a:hlinkClick r:id="rId5" action="ppaction://hlinkfile"/>
          </p:cNvPr>
          <p:cNvSpPr/>
          <p:nvPr/>
        </p:nvSpPr>
        <p:spPr>
          <a:xfrm>
            <a:off x="5868144" y="6377622"/>
            <a:ext cx="1800200" cy="47667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9 класс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632" y="141161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Рис. 1.  Показатели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уровня сформированности  метапредметных результатов обучения в 8А, 8Б классах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68" y="1458428"/>
            <a:ext cx="22322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Рис. 2. Показатели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уровня сформированности  метапредметных результатов  обучения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9А, 9Б классах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competition, winner, winnin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202" y="3700050"/>
            <a:ext cx="504056" cy="504056"/>
          </a:xfrm>
          <a:prstGeom prst="rect">
            <a:avLst/>
          </a:prstGeom>
          <a:noFill/>
        </p:spPr>
      </p:pic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868144" y="1484784"/>
            <a:ext cx="2304256" cy="50405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296144" y="1484784"/>
            <a:ext cx="2411760" cy="504056"/>
          </a:xfrm>
          <a:prstGeom prst="snip2DiagRect">
            <a:avLst/>
          </a:prstGeom>
          <a:solidFill>
            <a:srgbClr val="FD302B">
              <a:alpha val="60000"/>
            </a:srgbClr>
          </a:solidFill>
          <a:ln w="952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86409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Транслируемость практических достижений профессиональной деятельности педагогического работника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132856"/>
            <a:ext cx="41492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92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Выступление на ШМО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Доклад «Повышение качества экономического образования»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Выступление на педсовете: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Доклад «</a:t>
            </a:r>
            <a:r>
              <a:rPr lang="ru-RU" sz="1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Проектная деятельность как способ формирования метапредметных результатов обучения в условиях  реализации ФГОС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Обмен опытом в процессе участия в муниципальном этапе конкурса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«Учитель года России»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484784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АДРЕСНАЯ НАПРАВЛЕННОСТЬ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7784" y="5935091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Отсутствие методической базы применения технологии проектной деятельности.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Недостаточная компетентность педагога в том или ином вопросе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1988840"/>
            <a:ext cx="3888432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Методы и приёмы технологии проектной деятельности рекомендованы к использованию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начинающим педагогам, так и педагогам с высоким уровнем мастерства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уроках математики  и других дисциплин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качестве способа изучения нового материала/промежуточного контроля/итогового контроля/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внеурочной работы.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0080" y="1484784"/>
            <a:ext cx="356388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ВНЕДРЕНИЯ И РАСПРОСТРАНЕНИЯ</a:t>
            </a:r>
          </a:p>
        </p:txBody>
      </p:sp>
      <p:pic>
        <p:nvPicPr>
          <p:cNvPr id="5122" name="Picture 2" descr="education, teacher, woma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56" y="1992234"/>
            <a:ext cx="432000" cy="432000"/>
          </a:xfrm>
          <a:prstGeom prst="rect">
            <a:avLst/>
          </a:prstGeom>
          <a:noFill/>
        </p:spPr>
      </p:pic>
      <p:pic>
        <p:nvPicPr>
          <p:cNvPr id="5126" name="Picture 6" descr="teach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134" y="2930454"/>
            <a:ext cx="432048" cy="432048"/>
          </a:xfrm>
          <a:prstGeom prst="rect">
            <a:avLst/>
          </a:prstGeom>
          <a:noFill/>
        </p:spPr>
      </p:pic>
      <p:pic>
        <p:nvPicPr>
          <p:cNvPr id="5128" name="Picture 8" descr="book, business report, economics book, graph book, journal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210" y="2593794"/>
            <a:ext cx="432048" cy="432048"/>
          </a:xfrm>
          <a:prstGeom prst="rect">
            <a:avLst/>
          </a:prstGeom>
          <a:noFill/>
        </p:spPr>
      </p:pic>
      <p:pic>
        <p:nvPicPr>
          <p:cNvPr id="5132" name="Picture 12" descr="community, group, human, people, social, society, team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6110" y="2131438"/>
            <a:ext cx="504056" cy="504056"/>
          </a:xfrm>
          <a:prstGeom prst="rect">
            <a:avLst/>
          </a:prstGeom>
          <a:noFill/>
        </p:spPr>
      </p:pic>
      <p:pic>
        <p:nvPicPr>
          <p:cNvPr id="5134" name="Picture 14" descr="exam, form, list, questionnaire, survey, test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6134" y="4131403"/>
            <a:ext cx="432048" cy="432048"/>
          </a:xfrm>
          <a:prstGeom prst="rect">
            <a:avLst/>
          </a:prstGeom>
          <a:noFill/>
        </p:spPr>
      </p:pic>
      <p:pic>
        <p:nvPicPr>
          <p:cNvPr id="5136" name="Picture 16" descr="business, environment, group, home, people, relax, team, work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8202" y="3065187"/>
            <a:ext cx="577189" cy="648072"/>
          </a:xfrm>
          <a:prstGeom prst="rect">
            <a:avLst/>
          </a:prstGeom>
          <a:noFill/>
        </p:spPr>
      </p:pic>
      <p:pic>
        <p:nvPicPr>
          <p:cNvPr id="57" name="Picture 20" descr="check, mark, ok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6002284"/>
            <a:ext cx="216024" cy="216024"/>
          </a:xfrm>
          <a:prstGeom prst="rect">
            <a:avLst/>
          </a:prstGeom>
          <a:noFill/>
        </p:spPr>
      </p:pic>
      <p:pic>
        <p:nvPicPr>
          <p:cNvPr id="58" name="Picture 20" descr="check, mark, ok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6242282"/>
            <a:ext cx="216024" cy="216024"/>
          </a:xfrm>
          <a:prstGeom prst="rect">
            <a:avLst/>
          </a:prstGeom>
          <a:noFill/>
        </p:spPr>
      </p:pic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791580" y="5493131"/>
            <a:ext cx="7128792" cy="50405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40182" y="5571822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РИСКИ РЕАЛИЗАЦИИ ТЕХНОЛОГИИ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проектной деятельности: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86409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образования. М.: Просвещение, 2010.- 31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"Об образовании в Российской Федерации"/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http://минобрнауки.рф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Новые педагогические и информационные технологии в системе образования: Учеб. пособие для студ.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вузов и системы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повыш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Кадров / Е.С. Полат, М.Ю. Бухаркина, М.В. Моисеева, А.Е. Петров; Под ред. Е.С. Полат. – М.: Издательский центр «Академия», 2000. – 272 с.</a:t>
            </a: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М.А. Оценивание в условиях введения Федерального государственного образовательного стандарта. Учебно-методическое пособие. – М.: Педагогический университет «Первое сентября», 2013. – 96 с.</a:t>
            </a: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Ступницкая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М.А. Новые педагогические технологии: организация и содержание проектной деятельности учащихся. Учебно-методическое пособие. – М.: Педагогический университет «Первое сентября», 2009. – 132 с.</a:t>
            </a: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в основной школе: от действия к мысли. Система заданий: пособие для учителя / под ред. А.Г.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Просвещение, 2010. – 159 с.</a:t>
            </a: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Янушевский В.Н.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Учебное и социальное проектирование в основной и старшей школе. Методическое пособие. М.: Сентябрь, 2017. -224 с.</a:t>
            </a:r>
          </a:p>
          <a:p>
            <a:pPr marL="363538" indent="-363538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Сергеев И.С. Как организовать проектную деятельность учащихся. Практическое пособие для работников общеобразовательных учреждений- 2-е изд.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доп.-М.: АРКТИ, 2005, - 80 с.</a:t>
            </a:r>
          </a:p>
          <a:p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83568" y="836712"/>
            <a:ext cx="7920880" cy="273630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endParaRPr lang="ru-RU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исследования:</a:t>
            </a:r>
          </a:p>
          <a:p>
            <a:pPr algn="ctr"/>
            <a:endParaRPr lang="ru-RU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Проектная деятельность как способ формирования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метапредметных результатов обучения </a:t>
            </a:r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уроках экономики</a:t>
            </a:r>
            <a:endParaRPr lang="ru-RU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radiocolorespalencia.files.wordpress.com/2015/07/2013-07-01-olemi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4675"/>
            <a:ext cx="2880320" cy="278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11560" y="404664"/>
            <a:ext cx="7920880" cy="93610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323528" y="1628800"/>
            <a:ext cx="4176464" cy="3024336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572000" y="1628800"/>
            <a:ext cx="4248472" cy="3024336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899592" y="1700808"/>
            <a:ext cx="3384376" cy="504056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 - исследовательские условия:</a:t>
            </a: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4788024" y="1700808"/>
            <a:ext cx="3384376" cy="504056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условия: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536" y="2420888"/>
            <a:ext cx="4104456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работ философов, психологов и педагогов, посвятивших свои исследования вопросу активизации познавательной  деятельности обучающихся: (Л.С. Выготский, В.В.,  Давыдов В.В., Эльконин Д.Б., Дж. Дьюи,  У.Х. Килпатрик, С.Т. Шацкий, Полат Е.С., Бухаркина М.Ю.  и др.).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636912"/>
            <a:ext cx="4320480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Изучение научно-педагогической литературы, передового педагогического опыта: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работами Янушевского В.Н., Сергеева И.С., Пахомовой Н.Ю., Чумаковой И.А., Ступницкой М.А. и др.</a:t>
            </a:r>
            <a:r>
              <a:rPr lang="ru-RU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971600" y="4941168"/>
            <a:ext cx="7488832" cy="1728192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ru-RU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1.Повышение квалификации на кафедре ГБОУ ДПО  НИРО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«Теория и методика преподавания экономики в условиях введения ФГОС»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2.Выступление на педсоветах и ШМО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47664" y="4941168"/>
            <a:ext cx="6408712" cy="504056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- педагогические условия: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11560" y="260648"/>
            <a:ext cx="7920880" cy="93610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развитие образования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261510" y="1322994"/>
            <a:ext cx="6696744" cy="1745966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Запрос общества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Нужен человек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«обучаемый»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«обученный»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способный самостоятельно учиться и многократно переучиваться в течение всей жизни, готовый к самостоятельным действиям и принятию решений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2267744" y="3212976"/>
            <a:ext cx="6696744" cy="1368152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изменения в учебном процессе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 в деятельности педагога: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«учу предмету»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к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«учу ребенка»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 в деятельности обучаемого: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«меня учат»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к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учусь»</a:t>
            </a:r>
          </a:p>
          <a:p>
            <a:endParaRPr lang="ru-RU" sz="1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2267744" y="4725144"/>
            <a:ext cx="6696744" cy="190702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на уроках и во внеурочной деятельности проектной 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полно отвечающего требованиям современного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 воспитания и социализации обучающихся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 подготовки учащихся к требованиям современного мира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дальнейшего обучения в вузе и работе.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51520" y="1628800"/>
            <a:ext cx="1922862" cy="1432276"/>
            <a:chOff x="2086568" y="1508"/>
            <a:chExt cx="1922862" cy="143227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086568" y="1508"/>
              <a:ext cx="1922862" cy="143227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128518" y="43458"/>
              <a:ext cx="1838962" cy="13483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Предпосылки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0858" y="3488716"/>
            <a:ext cx="1922862" cy="1080120"/>
            <a:chOff x="2086568" y="1967913"/>
            <a:chExt cx="1922862" cy="106825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086568" y="1967913"/>
              <a:ext cx="1922862" cy="106825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117856" y="1999201"/>
              <a:ext cx="1860286" cy="10056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Проблема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9570" y="4725144"/>
            <a:ext cx="1922862" cy="1944216"/>
            <a:chOff x="2086568" y="1967913"/>
            <a:chExt cx="1922862" cy="106825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086568" y="1967913"/>
              <a:ext cx="1922862" cy="106825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117856" y="2115259"/>
              <a:ext cx="1860286" cy="8896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Решение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55246" y="4365104"/>
            <a:ext cx="480715" cy="515523"/>
            <a:chOff x="2807641" y="1500551"/>
            <a:chExt cx="480715" cy="400596"/>
          </a:xfrm>
          <a:solidFill>
            <a:srgbClr val="F9D3D5"/>
          </a:solidFill>
        </p:grpSpPr>
        <p:sp>
          <p:nvSpPr>
            <p:cNvPr id="35" name="Стрелка вправо 4"/>
            <p:cNvSpPr/>
            <p:nvPr/>
          </p:nvSpPr>
          <p:spPr>
            <a:xfrm>
              <a:off x="2903785" y="1500551"/>
              <a:ext cx="288429" cy="2804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 rot="5400000">
              <a:off x="2847701" y="1460491"/>
              <a:ext cx="400596" cy="480715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</p:grpSp>
      <p:pic>
        <p:nvPicPr>
          <p:cNvPr id="1029" name="Picture 5" descr="C:\Users\Юлечка\Desktop\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58" y="5229199"/>
            <a:ext cx="1449800" cy="1386765"/>
          </a:xfrm>
          <a:prstGeom prst="rect">
            <a:avLst/>
          </a:prstGeom>
          <a:noFill/>
        </p:spPr>
      </p:pic>
      <p:pic>
        <p:nvPicPr>
          <p:cNvPr id="1030" name="Picture 6" descr="C:\Users\Юлечка\Desktop\logo.jpg"/>
          <p:cNvPicPr>
            <a:picLocks noChangeAspect="1" noChangeArrowheads="1"/>
          </p:cNvPicPr>
          <p:nvPr/>
        </p:nvPicPr>
        <p:blipFill>
          <a:blip r:embed="rId3" cstate="print"/>
          <a:srcRect b="18559"/>
          <a:stretch>
            <a:fillRect/>
          </a:stretch>
        </p:blipFill>
        <p:spPr bwMode="auto">
          <a:xfrm>
            <a:off x="420883" y="3811638"/>
            <a:ext cx="1656184" cy="720080"/>
          </a:xfrm>
          <a:prstGeom prst="rect">
            <a:avLst/>
          </a:prstGeom>
          <a:noFill/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7" y="1988840"/>
            <a:ext cx="1670723" cy="936104"/>
          </a:xfrm>
          <a:prstGeom prst="rect">
            <a:avLst/>
          </a:prstGeom>
          <a:noFill/>
        </p:spPr>
      </p:pic>
      <p:sp>
        <p:nvSpPr>
          <p:cNvPr id="2" name="Стрелка вниз 1"/>
          <p:cNvSpPr/>
          <p:nvPr/>
        </p:nvSpPr>
        <p:spPr>
          <a:xfrm>
            <a:off x="1051390" y="3061076"/>
            <a:ext cx="384572" cy="52011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27583" y="1556792"/>
            <a:ext cx="6120680" cy="10772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11560" y="260648"/>
            <a:ext cx="7920880" cy="93610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3587" y="1556792"/>
            <a:ext cx="6048672" cy="1754326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метапредметных результатов обучающихся на  уроках экономики и во внеурочное время при использовании технологии проектной деятельности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человечки цветные"/>
          <p:cNvPicPr>
            <a:picLocks noChangeAspect="1" noChangeArrowheads="1"/>
          </p:cNvPicPr>
          <p:nvPr/>
        </p:nvPicPr>
        <p:blipFill>
          <a:blip r:embed="rId2" cstate="print"/>
          <a:srcRect b="12341"/>
          <a:stretch>
            <a:fillRect/>
          </a:stretch>
        </p:blipFill>
        <p:spPr bwMode="auto">
          <a:xfrm>
            <a:off x="411610" y="1625674"/>
            <a:ext cx="1840059" cy="1008112"/>
          </a:xfrm>
          <a:prstGeom prst="rect">
            <a:avLst/>
          </a:prstGeom>
          <a:noFill/>
        </p:spPr>
      </p:pic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575555" y="1301638"/>
            <a:ext cx="1512168" cy="288032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32440" y="1465198"/>
            <a:ext cx="4860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86780600"/>
              </p:ext>
            </p:extLst>
          </p:nvPr>
        </p:nvGraphicFramePr>
        <p:xfrm>
          <a:off x="460375" y="3284984"/>
          <a:ext cx="8144073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3707904" y="2924944"/>
            <a:ext cx="1512168" cy="288032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pic>
        <p:nvPicPr>
          <p:cNvPr id="37" name="Picture 4" descr="C:\Users\Юля\Desktop\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284984"/>
            <a:ext cx="1595589" cy="866462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221088"/>
            <a:ext cx="1296144" cy="606925"/>
          </a:xfrm>
          <a:prstGeom prst="rect">
            <a:avLst/>
          </a:prstGeom>
          <a:noFill/>
        </p:spPr>
      </p:pic>
      <p:pic>
        <p:nvPicPr>
          <p:cNvPr id="1029" name="Picture 5" descr="C:\Users\Юлечка\Desktop\tmp5812283856409067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085184"/>
            <a:ext cx="1152128" cy="595013"/>
          </a:xfrm>
          <a:prstGeom prst="rect">
            <a:avLst/>
          </a:prstGeom>
          <a:noFill/>
        </p:spPr>
      </p:pic>
      <p:sp>
        <p:nvSpPr>
          <p:cNvPr id="9218" name="AutoShape 2" descr="Картинки по запросу резуль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резуль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Картинки по запросу результат"/>
          <p:cNvPicPr>
            <a:picLocks noChangeAspect="1" noChangeArrowheads="1"/>
          </p:cNvPicPr>
          <p:nvPr/>
        </p:nvPicPr>
        <p:blipFill>
          <a:blip r:embed="rId11" cstate="print"/>
          <a:srcRect t="24444" b="33333"/>
          <a:stretch>
            <a:fillRect/>
          </a:stretch>
        </p:blipFill>
        <p:spPr bwMode="auto">
          <a:xfrm>
            <a:off x="611561" y="5974482"/>
            <a:ext cx="1512168" cy="478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16883" y="260648"/>
            <a:ext cx="7920880" cy="72008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идея:</a:t>
            </a:r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-49910" y="1052736"/>
            <a:ext cx="4932040" cy="5589240"/>
          </a:xfrm>
          <a:prstGeom prst="vertic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Все, что я познаю, я знаю, для чего это мне надо и где и как я могу эти знания применить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вот основной тезис современного понимания метода проектов, который и привлекает многие образовательные системы, стремящиеся найти разумный баланс между академическими знаниями и прагматическими умениями.»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Дж. Дьюи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9240923"/>
              </p:ext>
            </p:extLst>
          </p:nvPr>
        </p:nvGraphicFramePr>
        <p:xfrm>
          <a:off x="4355976" y="1484784"/>
          <a:ext cx="4566677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647700" y="5373688"/>
            <a:ext cx="7920038" cy="1044575"/>
            <a:chOff x="503548" y="4941168"/>
            <a:chExt cx="7920880" cy="1044116"/>
          </a:xfrm>
        </p:grpSpPr>
        <p:grpSp>
          <p:nvGrpSpPr>
            <p:cNvPr id="7" name="Группа 7"/>
            <p:cNvGrpSpPr>
              <a:grpSpLocks/>
            </p:cNvGrpSpPr>
            <p:nvPr/>
          </p:nvGrpSpPr>
          <p:grpSpPr bwMode="auto">
            <a:xfrm>
              <a:off x="503548" y="4941168"/>
              <a:ext cx="2087785" cy="1044116"/>
              <a:chOff x="431540" y="3465004"/>
              <a:chExt cx="2087785" cy="1044116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31540" y="3465004"/>
                <a:ext cx="2087785" cy="104411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426" name="TextBox 6"/>
              <p:cNvSpPr txBox="1">
                <a:spLocks noChangeArrowheads="1"/>
              </p:cNvSpPr>
              <p:nvPr/>
            </p:nvSpPr>
            <p:spPr bwMode="auto">
              <a:xfrm>
                <a:off x="611560" y="3609020"/>
                <a:ext cx="1692188" cy="830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Идея, замысел</a:t>
                </a:r>
              </a:p>
            </p:txBody>
          </p:sp>
        </p:grp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3419872" y="4941168"/>
              <a:ext cx="2088232" cy="1044116"/>
              <a:chOff x="3131840" y="4941168"/>
              <a:chExt cx="2088232" cy="104411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132064" y="4941168"/>
                <a:ext cx="2087784" cy="104411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424" name="TextBox 8"/>
              <p:cNvSpPr txBox="1">
                <a:spLocks noChangeArrowheads="1"/>
              </p:cNvSpPr>
              <p:nvPr/>
            </p:nvSpPr>
            <p:spPr bwMode="auto">
              <a:xfrm>
                <a:off x="3275856" y="5049180"/>
                <a:ext cx="183620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Способ реализации</a:t>
                </a:r>
              </a:p>
            </p:txBody>
          </p:sp>
        </p:grpSp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6336196" y="4941168"/>
              <a:ext cx="2088232" cy="1044116"/>
              <a:chOff x="4535996" y="4437112"/>
              <a:chExt cx="2088232" cy="104411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4536443" y="4437112"/>
                <a:ext cx="2087785" cy="104411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422" name="TextBox 10"/>
              <p:cNvSpPr txBox="1">
                <a:spLocks noChangeArrowheads="1"/>
              </p:cNvSpPr>
              <p:nvPr/>
            </p:nvSpPr>
            <p:spPr bwMode="auto">
              <a:xfrm>
                <a:off x="4716016" y="4761148"/>
                <a:ext cx="176419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Результат</a:t>
                </a:r>
              </a:p>
            </p:txBody>
          </p:sp>
        </p:grpSp>
        <p:cxnSp>
          <p:nvCxnSpPr>
            <p:cNvPr id="14" name="Прямая со стрелкой 13"/>
            <p:cNvCxnSpPr>
              <a:stCxn id="4" idx="3"/>
              <a:endCxn id="6" idx="1"/>
            </p:cNvCxnSpPr>
            <p:nvPr/>
          </p:nvCxnSpPr>
          <p:spPr>
            <a:xfrm>
              <a:off x="2591333" y="5463226"/>
              <a:ext cx="82876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6" idx="3"/>
              <a:endCxn id="5" idx="1"/>
            </p:cNvCxnSpPr>
            <p:nvPr/>
          </p:nvCxnSpPr>
          <p:spPr>
            <a:xfrm>
              <a:off x="5507880" y="5463226"/>
              <a:ext cx="82876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11560" y="404664"/>
            <a:ext cx="7920880" cy="93610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611560" y="1700808"/>
            <a:ext cx="6768752" cy="3240360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 А.Г. Асмолову), включают освоенные обучающимися универсальные учебные действия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(познавательные, регулятивные и коммуникативные), обеспечивающие овладение ключевыми компетенциями, составляющими основу умения учиться.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способ достижения дидактической цели через детальную разработку проблемы, которая завершается реальным, осязаемым практическим результатом, оформленным определённым образом. Исследовательский метод познания является одним из центральных в проектной деятельности школьников (Е.С. Полат).</a:t>
            </a:r>
          </a:p>
        </p:txBody>
      </p:sp>
      <p:pic>
        <p:nvPicPr>
          <p:cNvPr id="18" name="Picture 7" descr="D:\Documents and Settings\Администратор\Рабочий стол\Представление опыта\Полат Е.С..jpg"/>
          <p:cNvPicPr>
            <a:picLocks noChangeAspect="1" noChangeArrowheads="1"/>
          </p:cNvPicPr>
          <p:nvPr/>
        </p:nvPicPr>
        <p:blipFill>
          <a:blip r:embed="rId3" cstate="print"/>
          <a:srcRect b="7536"/>
          <a:stretch>
            <a:fillRect/>
          </a:stretch>
        </p:blipFill>
        <p:spPr bwMode="auto">
          <a:xfrm>
            <a:off x="7452320" y="3501008"/>
            <a:ext cx="104933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7" descr="D:\Documents and Settings\Администратор\Рабочий стол\Асмолов А.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72816"/>
            <a:ext cx="1047750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11560" y="332656"/>
            <a:ext cx="7920880" cy="792088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323528" y="1484784"/>
            <a:ext cx="3600400" cy="1296144"/>
            <a:chOff x="323528" y="1772816"/>
            <a:chExt cx="3600400" cy="129614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23528" y="1772816"/>
              <a:ext cx="3600400" cy="129614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67544" y="1844824"/>
              <a:ext cx="1368152" cy="11521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63688" y="1847726"/>
              <a:ext cx="2160240" cy="11387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700" b="1" dirty="0">
                  <a:latin typeface="Times New Roman" pitchFamily="18" charset="0"/>
                  <a:cs typeface="Times New Roman" pitchFamily="18" charset="0"/>
                </a:rPr>
                <a:t>Место в структуре образовательного процесса</a:t>
              </a:r>
              <a:r>
                <a:rPr lang="ru-RU" sz="1700" dirty="0">
                  <a:latin typeface="Times New Roman" pitchFamily="18" charset="0"/>
                  <a:cs typeface="Times New Roman" pitchFamily="18" charset="0"/>
                </a:rPr>
                <a:t>: средняя школа (</a:t>
              </a:r>
              <a:r>
                <a:rPr lang="ru-RU" sz="1700" b="1" dirty="0">
                  <a:latin typeface="Times New Roman" pitchFamily="18" charset="0"/>
                  <a:cs typeface="Times New Roman" pitchFamily="18" charset="0"/>
                </a:rPr>
                <a:t>5-9 классы</a:t>
              </a:r>
              <a:r>
                <a:rPr lang="ru-RU" sz="17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20483" name="Picture 3" descr="C:\Users\Юлечка\Desktop\student-casual-urban-young-people-couple-college-flat-vector-web-infographic-concept-icon-set-group-creative-male-female-city-7181502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00" y="1857600"/>
              <a:ext cx="1149510" cy="10801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35" name="Скругленный прямоугольник 34"/>
          <p:cNvSpPr/>
          <p:nvPr/>
        </p:nvSpPr>
        <p:spPr>
          <a:xfrm>
            <a:off x="323528" y="3789040"/>
            <a:ext cx="3600400" cy="29523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7544" y="4077072"/>
            <a:ext cx="1368152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43608" y="3789040"/>
            <a:ext cx="25202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Условия реализации: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467544" y="3068960"/>
            <a:ext cx="2995952" cy="576064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35696" y="4149080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Исследовательское обучение</a:t>
            </a:r>
          </a:p>
        </p:txBody>
      </p:sp>
      <p:pic>
        <p:nvPicPr>
          <p:cNvPr id="20484" name="Picture 4" descr="C:\Users\Юлечка\Desktop\5980109-teachers-day-celebration-young-teacher-with-pup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224136" cy="491108"/>
          </a:xfrm>
          <a:prstGeom prst="rect">
            <a:avLst/>
          </a:prstGeom>
          <a:noFill/>
        </p:spPr>
      </p:pic>
      <p:sp>
        <p:nvSpPr>
          <p:cNvPr id="45" name="Скругленный прямоугольник 44"/>
          <p:cNvSpPr/>
          <p:nvPr/>
        </p:nvSpPr>
        <p:spPr>
          <a:xfrm>
            <a:off x="467544" y="4725144"/>
            <a:ext cx="1368152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5373216"/>
            <a:ext cx="1368152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6021288"/>
            <a:ext cx="1368152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35696" y="5517232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35696" y="47779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Компьютерные технологии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835696" y="60212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pic>
        <p:nvPicPr>
          <p:cNvPr id="20487" name="Picture 7" descr="C:\Users\Юлечка\Desktop\clp15123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0C6C8"/>
              </a:clrFrom>
              <a:clrTo>
                <a:srgbClr val="50C6C8">
                  <a:alpha val="0"/>
                </a:srgbClr>
              </a:clrTo>
            </a:clrChange>
          </a:blip>
          <a:srcRect l="7875" t="55124" r="47501" b="5501"/>
          <a:stretch>
            <a:fillRect/>
          </a:stretch>
        </p:blipFill>
        <p:spPr bwMode="auto">
          <a:xfrm>
            <a:off x="755576" y="4725144"/>
            <a:ext cx="792088" cy="571828"/>
          </a:xfrm>
          <a:prstGeom prst="rect">
            <a:avLst/>
          </a:prstGeom>
          <a:noFill/>
        </p:spPr>
      </p:pic>
      <p:pic>
        <p:nvPicPr>
          <p:cNvPr id="20491" name="Picture 11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373216"/>
            <a:ext cx="864096" cy="529388"/>
          </a:xfrm>
          <a:prstGeom prst="rect">
            <a:avLst/>
          </a:prstGeom>
          <a:noFill/>
        </p:spPr>
      </p:pic>
      <p:pic>
        <p:nvPicPr>
          <p:cNvPr id="20493" name="Picture 13" descr="Картинки по запросу Здоровье"/>
          <p:cNvPicPr>
            <a:picLocks noChangeAspect="1" noChangeArrowheads="1"/>
          </p:cNvPicPr>
          <p:nvPr/>
        </p:nvPicPr>
        <p:blipFill>
          <a:blip r:embed="rId6" cstate="print"/>
          <a:srcRect t="18999" b="14506"/>
          <a:stretch>
            <a:fillRect/>
          </a:stretch>
        </p:blipFill>
        <p:spPr bwMode="auto">
          <a:xfrm>
            <a:off x="539551" y="6030000"/>
            <a:ext cx="1268263" cy="504056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4355976" y="1484784"/>
            <a:ext cx="4572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Целевое назначение: достижение результатов образования по ФГОС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08104" y="2420888"/>
            <a:ext cx="3384376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новых знаний, умений, навыков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Преобразование и применение знания в учебных ситуациях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научного типа мышления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08104" y="4365104"/>
            <a:ext cx="3419872" cy="2088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Метапредметные: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 УУД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Регулятивные УУД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1835696" y="2708920"/>
            <a:ext cx="18345" cy="323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844868" y="3654896"/>
            <a:ext cx="76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0"/>
          </p:cNvCxnSpPr>
          <p:nvPr/>
        </p:nvCxnSpPr>
        <p:spPr>
          <a:xfrm flipV="1">
            <a:off x="3463496" y="2204864"/>
            <a:ext cx="96448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499992" y="2132856"/>
            <a:ext cx="0" cy="280831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499992" y="278092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499992" y="49411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497" name="Picture 17" descr="Картинки по запросу управление проектами клипа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445224"/>
            <a:ext cx="1152128" cy="1152128"/>
          </a:xfrm>
          <a:prstGeom prst="rect">
            <a:avLst/>
          </a:prstGeom>
          <a:noFill/>
        </p:spPr>
      </p:pic>
      <p:pic>
        <p:nvPicPr>
          <p:cNvPr id="20498" name="Picture 18" descr="C:\Users\Юлечка\Desktop\circ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216206"/>
            <a:ext cx="1117476" cy="111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332656"/>
            <a:ext cx="7920880" cy="648072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образования: реализация технологии проектной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31640" y="1340768"/>
            <a:ext cx="6552728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510" y="2431605"/>
            <a:ext cx="2777071" cy="27363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постановка проблемы, которая требует решения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" action="ppaction://noactio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492896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31840" y="2413117"/>
            <a:ext cx="2880320" cy="27440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84168" y="2420888"/>
            <a:ext cx="2880320" cy="27363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03848" y="4058196"/>
            <a:ext cx="2880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выполнение работы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2420888"/>
            <a:ext cx="2915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action="ppaction://noaction"/>
              </a:rPr>
              <a:t>презентация проекта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  <a:hlinkClick r:id="" action="ppaction://noaction"/>
            </a:endParaRPr>
          </a:p>
        </p:txBody>
      </p:sp>
      <p:pic>
        <p:nvPicPr>
          <p:cNvPr id="24578" name="Picture 2" descr="C:\Users\Юлечка\Desktop\teacher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92" y="2738120"/>
            <a:ext cx="2304256" cy="1551052"/>
          </a:xfrm>
          <a:prstGeom prst="rect">
            <a:avLst/>
          </a:prstGeom>
          <a:noFill/>
        </p:spPr>
      </p:pic>
      <p:pic>
        <p:nvPicPr>
          <p:cNvPr id="24579" name="Picture 3" descr="C:\Users\Юлечка\Desktop\32133502-business-men-team-office-meeting-concept-top-view-people-on-table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2419" y="2253506"/>
            <a:ext cx="2520280" cy="2520280"/>
          </a:xfrm>
          <a:prstGeom prst="rect">
            <a:avLst/>
          </a:prstGeom>
          <a:noFill/>
        </p:spPr>
      </p:pic>
      <p:pic>
        <p:nvPicPr>
          <p:cNvPr id="24580" name="Picture 4" descr="C:\Users\Юлечка\Desktop\презентация-инновационного-продукта.jpg"/>
          <p:cNvPicPr>
            <a:picLocks noChangeAspect="1" noChangeArrowheads="1"/>
          </p:cNvPicPr>
          <p:nvPr/>
        </p:nvPicPr>
        <p:blipFill>
          <a:blip r:embed="rId4" cstate="print"/>
          <a:srcRect l="8333" r="8333"/>
          <a:stretch>
            <a:fillRect/>
          </a:stretch>
        </p:blipFill>
        <p:spPr bwMode="auto">
          <a:xfrm>
            <a:off x="6336196" y="2688089"/>
            <a:ext cx="2376264" cy="1512168"/>
          </a:xfrm>
          <a:prstGeom prst="rect">
            <a:avLst/>
          </a:prstGeom>
          <a:noFill/>
        </p:spPr>
      </p:pic>
      <p:cxnSp>
        <p:nvCxnSpPr>
          <p:cNvPr id="44" name="Прямая со стрелкой 43"/>
          <p:cNvCxnSpPr>
            <a:endCxn id="37" idx="0"/>
          </p:cNvCxnSpPr>
          <p:nvPr/>
        </p:nvCxnSpPr>
        <p:spPr>
          <a:xfrm flipH="1">
            <a:off x="1568046" y="1927549"/>
            <a:ext cx="283155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43" idx="0"/>
          </p:cNvCxnSpPr>
          <p:nvPr/>
        </p:nvCxnSpPr>
        <p:spPr>
          <a:xfrm>
            <a:off x="4481736" y="1916832"/>
            <a:ext cx="30425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471608" y="1916832"/>
            <a:ext cx="283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7942459" y="5950950"/>
            <a:ext cx="1008112" cy="8367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5346</TotalTime>
  <Words>1679</Words>
  <Application>Microsoft Office PowerPoint</Application>
  <PresentationFormat>Экран (4:3)</PresentationFormat>
  <Paragraphs>224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Cassandra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Юля Тиханова</cp:lastModifiedBy>
  <cp:revision>445</cp:revision>
  <dcterms:created xsi:type="dcterms:W3CDTF">2017-09-10T14:00:30Z</dcterms:created>
  <dcterms:modified xsi:type="dcterms:W3CDTF">2024-01-20T23:24:01Z</dcterms:modified>
</cp:coreProperties>
</file>