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053A-DF17-4BE2-995D-539E540E4FD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9F63-51D1-4B2F-90D9-A42186EB8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50" y="0"/>
            <a:ext cx="91848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Bookman Old Style" pitchFamily="18" charset="0"/>
              </a:rPr>
              <a:t>Зимушка </a:t>
            </a:r>
            <a:endParaRPr lang="ru-RU" sz="6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6072230" cy="428628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Наблюдения на прогулке во второй группе раннего возраста</a:t>
            </a:r>
            <a:endParaRPr lang="ru-RU" sz="4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30" name="Picture 6" descr="http://ds47.detkin-club.ru/images/teachers/883528301_56bc03d2ab1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436" y="1285860"/>
            <a:ext cx="4220565" cy="516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85786" y="500042"/>
            <a:ext cx="750099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снегопадом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Знакомить со свойствами снега П Развивать наблюдательность, эстетическое восприятие Воспитывать любознательность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вороной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расширять представление о зимующих птицах,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учить замечать как передвигаются птицы.  учить отгадывать загадки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-развивать наблюдательность  воспитывать любовь и бережное отношение к зимующим птицам.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льдом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продолжать знакомить детей со свойствами воды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формировать представление о том, что лед скользкий, можно упасть. развивать наблюдательность, память, речь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воспитывать любознательность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голубями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продолжать наблюдение за птицами, их повадками, сравнить воробья и голубя, развивать наблюдательность, речь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воспитывать любознательность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105" name="Picture 9" descr="http://img1.liveinternet.ru/images/attach/c/5/87/24/87024051_large_Golubi_na_prozrachnom_fone__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999" y="3214686"/>
            <a:ext cx="1443001" cy="1089992"/>
          </a:xfrm>
          <a:prstGeom prst="rect">
            <a:avLst/>
          </a:prstGeom>
          <a:noFill/>
        </p:spPr>
      </p:pic>
      <p:pic>
        <p:nvPicPr>
          <p:cNvPr id="4107" name="Picture 11" descr="https://otvet.imgsmail.ru/download/99330694_7244a8cbdd2fa2cbc37d496868ceb4f0_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405" y="1000108"/>
            <a:ext cx="1575595" cy="1246690"/>
          </a:xfrm>
          <a:prstGeom prst="rect">
            <a:avLst/>
          </a:prstGeom>
          <a:noFill/>
        </p:spPr>
      </p:pic>
      <p:pic>
        <p:nvPicPr>
          <p:cNvPr id="4109" name="Picture 13" descr="http://www.playcast.ru/uploads/2014/09/27/99942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4643446"/>
            <a:ext cx="2071702" cy="121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57290" y="0"/>
            <a:ext cx="64294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 за небом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продолжать знакомство с различными природными явлениями; учить отличать погоду, связывая ее с состоянием неба, обогащать словарь существительными (ясно, облачно, пасмурно, облака, тучи)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 за ветром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формировать представление о том, что зимой ветер холодный, учить определять наличие ветра, обогащать словарь (мягкий, колючий, холодный, теплый)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 за солнцем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продолжать знакомство с природными явлениями; показать, что солнце светит во все времена года, формировать представление о том, что нельзя смотреть на солнце, развивать познавательный интерес. воспитывать желание общаться с воспитателем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Наблюдение за березой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формировать знания об особенностях березы, по которым ее можно выделить среди других деревьев; развивать эстетическое восприятие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воспитать желание защищать и оберегать природу.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50" y="0"/>
            <a:ext cx="918485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596" y="357166"/>
            <a:ext cx="68580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небом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продолжать знакомство с различными природными явлениями; учить отличать погоду, связывая ее с состоянием неба, обогащать словарь существительными (ясно, облачно, пасмурно, облака, тучи)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ветром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формировать представление о том, что зимой ветер холодный, учить определять наличие ветра, обогащать словарь (мягкий, колючий, холодный, теплый)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солнцем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продолжать знакомство с природными явлениями; показать, что солнце светит во все времена года, формировать представление о том, что нельзя смотреть на солнце, развивать познавательный интерес. воспитывать желание общаться с воспитателем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березой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формировать знания об особенностях березы, по которым ее можно выделить среди других деревьев; развивать эстетическое восприятие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воспитать желание защищать и оберегать природу.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7" name="Picture 7" descr="http://www.playcast.ru/uploads/2018/01/06/243236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817" y="0"/>
            <a:ext cx="2606183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034" y="1500174"/>
            <a:ext cx="86439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снегирями и синицами.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дать представление о снегирях и о синицах формировать умение узнавать пернатых по внешнему виду учить замечать как передвигаются птицы развивать наблюдательность воспитывать желание заботиться о птицах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воробьями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дать представление о воробье, учить замечать особенности поведения птиц зимой, развивать наблюдательность. воспитывать желание заботиться о птицах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сосной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формировать представление об особенностях сосны  по которым ее можно выделить среди других деревьев, развивать наблюдательность, воспитывать бережное отношение к природе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зимними деревьями.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расширять представление о деревьях в зимнее время года,  учить любоваться красотой родной природы, развивать наблюдательность, эстетическое восприятие, воспитывать желание заботиться о природных объектах, бережное отношение к 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8" name="Picture 4" descr="http://img1.liveinternet.ru/images/attach/c/11/128/209/128209511_126767301_5281870_114031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1757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525/102699435.475/0_75ef8_c7ad512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428605"/>
            <a:ext cx="75724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облаками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познакомить с различными природными явлениями;  развивать воображение, воспитывать любознательность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Наблюдение за снегом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знакомить детей со свойствами снега, обогащать словарь прилагательными, развивать навыки связной речи, наблюдательность воспитывать эстетическое восприятие окружающей среды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одеты люди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учить устанавливать взаимосвязь между погодой и одеждой  людей закреплять названия предметов зимней одежды, обогащать словарь, развивать наблюдательность, навыки связной речи, воспитывать любознательность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http://primdou74.ru/public/users/994/img/103912_html_3da0d1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14818"/>
            <a:ext cx="6000792" cy="244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Зимушка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</dc:title>
  <dc:creator>п</dc:creator>
  <cp:lastModifiedBy>п</cp:lastModifiedBy>
  <cp:revision>7</cp:revision>
  <dcterms:created xsi:type="dcterms:W3CDTF">2018-02-03T10:00:40Z</dcterms:created>
  <dcterms:modified xsi:type="dcterms:W3CDTF">2018-02-03T10:50:06Z</dcterms:modified>
</cp:coreProperties>
</file>