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97A218F-4F6C-47C4-8D3D-AF8DF1063E8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549591B-717D-4D33-AB6D-A9B9182E9EE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64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Яркая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ФИЛИПП МАКЕДОНСКИЙ</dc:title>
  <dc:creator>Admin</dc:creator>
  <cp:lastModifiedBy>Admin</cp:lastModifiedBy>
  <cp:revision>4</cp:revision>
  <dcterms:created xsi:type="dcterms:W3CDTF">2021-04-17T11:48:14Z</dcterms:created>
  <dcterms:modified xsi:type="dcterms:W3CDTF">2023-04-03T17:52:32Z</dcterms:modified>
</cp:coreProperties>
</file>