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4" d="100"/>
          <a:sy n="64" d="100"/>
        </p:scale>
        <p:origin x="134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1815207"/>
            <a:ext cx="7200800" cy="5502225"/>
            <a:chOff x="1115616" y="2146448"/>
            <a:chExt cx="7165477" cy="335359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326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Животные в зимнем лесу</a:t>
              </a:r>
              <a:r>
                <a:rPr lang="ru-RU" sz="6000" b="1" dirty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570502" y="3932804"/>
              <a:ext cx="6468969" cy="1567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Автор:  Русанова  Ольга Юрьевна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МДОУ  д/с № 37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ln>
                    <a:solidFill>
                      <a:schemeClr val="tx2">
                        <a:lumMod val="7500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 </a:t>
              </a:r>
            </a:p>
          </p:txBody>
        </p:sp>
      </p:grp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/>
          <a:lstStyle/>
          <a:p>
            <a:pPr marL="45720" indent="0"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Заяц к зиме меняет летнюю серую шубку на зимнюю белую. Белая одёжка на снегу неприметна, и мех у неё более густой, тёплый. А как зайцу скакать и в снег не проваливаться? В этом ему тоже помогает густой зимний мех: лапки зайца от этого меха становятся широкими — словно они в тапки обуты. Такими лапами заяц по снегу бежит, как будто в лыжах по лыжне скользит, не проваливается. А ещё заячьи лапки выделяют специальный жир, чтобы снег на них не налипал. Заячья зимняя еда — тонкие веточки и кора деревьев. Греется заяц в снежных норах. Зарывается в снег, мордочкой к выходу из норки ложится и так весь день сидит. А ночью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вылазит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в поисках еды.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7" descr="f_182299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00438"/>
            <a:ext cx="2928958" cy="278608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6148" name="Picture 4" descr="C:\Documents and Settings\Наташа\Рабочий стол\октябрь\s120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500438"/>
            <a:ext cx="4238626" cy="28096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Заячьи следы</a:t>
            </a:r>
          </a:p>
        </p:txBody>
      </p:sp>
      <p:pic>
        <p:nvPicPr>
          <p:cNvPr id="7170" name="Picture 2" descr="C:\Documents and Settings\Наташа\Рабочий стол\2457b47f05fb278e0a03658ebe87e434--winter-time-winter-sno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285860"/>
            <a:ext cx="2832471" cy="5000660"/>
          </a:xfrm>
          <a:prstGeom prst="rect">
            <a:avLst/>
          </a:prstGeom>
          <a:noFill/>
        </p:spPr>
      </p:pic>
      <p:pic>
        <p:nvPicPr>
          <p:cNvPr id="7171" name="Picture 3" descr="C:\Documents and Settings\Наташа\Рабочий стол\0_1ec7b8_c7290494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1285860"/>
            <a:ext cx="5857916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Кто по ёлкам ловко скачет</a:t>
            </a:r>
          </a:p>
          <a:p>
            <a:pPr algn="ctr">
              <a:buNone/>
            </a:pPr>
            <a:r>
              <a:rPr lang="ru-RU" sz="4400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И взлетает на дубы?</a:t>
            </a:r>
          </a:p>
          <a:p>
            <a:pPr algn="ctr">
              <a:buNone/>
            </a:pPr>
            <a:r>
              <a:rPr lang="ru-RU" sz="4400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Кто в дупле орехи прячет,</a:t>
            </a:r>
          </a:p>
          <a:p>
            <a:pPr algn="ctr">
              <a:buNone/>
            </a:pPr>
            <a:r>
              <a:rPr lang="ru-RU" sz="4400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Сушит на зиму грибы?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Белка</a:t>
            </a:r>
          </a:p>
        </p:txBody>
      </p:sp>
      <p:pic>
        <p:nvPicPr>
          <p:cNvPr id="9218" name="Picture 2" descr="C:\Documents and Settings\Наташа\Рабочий стол\Squirrel-in-the-winter-snow-moss_1920x1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8195681" cy="51223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/>
          <a:lstStyle/>
          <a:p>
            <a:pPr marL="45720" indent="0"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Белка к зиме готовится всю осень. Она припрятывает на деревьях и в земле ягоды, грибы, жёлуди. А зимой даже сквозь снег белка-хозяюшка по запаху находит свои «кладовые». Но питается она не только осенними припасами. Любимое зимнее лакомство белки — шишки. Из еловых и сосновых шишек белка выедает все семена, ловко отгрызая твёрдые чешуйки острыми зубками. В самые лютые морозы белочка и вовсе из дупла не показывается, дремлет и днём, и ночью, свернувшись калачиком.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 descr="C:\Documents and Settings\Наташа\Рабочий стол\69815c985000e908aeb3b674ad5343c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2928934"/>
            <a:ext cx="3857652" cy="3429024"/>
          </a:xfrm>
          <a:prstGeom prst="rect">
            <a:avLst/>
          </a:prstGeom>
          <a:noFill/>
        </p:spPr>
      </p:pic>
      <p:pic>
        <p:nvPicPr>
          <p:cNvPr id="10243" name="Picture 3" descr="C:\Documents and Settings\Наташа\Рабочий стол\5307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928934"/>
            <a:ext cx="4525852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/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Следы белки</a:t>
            </a:r>
          </a:p>
        </p:txBody>
      </p:sp>
      <p:pic>
        <p:nvPicPr>
          <p:cNvPr id="11266" name="Picture 2" descr="C:\Documents and Settings\Наташа\Рабочий стол\0007-010-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6083183" cy="4929222"/>
          </a:xfrm>
          <a:prstGeom prst="rect">
            <a:avLst/>
          </a:prstGeom>
          <a:noFill/>
        </p:spPr>
      </p:pic>
      <p:pic>
        <p:nvPicPr>
          <p:cNvPr id="11267" name="Picture 3" descr="C:\Documents and Settings\Наташа\Рабочий стол\Screenshot_1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0002" y="1428736"/>
            <a:ext cx="3493964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1444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/>
          <a:lstStyle/>
          <a:p>
            <a:pPr algn="ctr">
              <a:buNone/>
            </a:pPr>
            <a:r>
              <a:rPr lang="ru-RU" sz="4000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cs typeface="Arial"/>
              </a:rPr>
              <a:t>Летом по лесу гуляет,</a:t>
            </a:r>
          </a:p>
          <a:p>
            <a:pPr algn="ctr">
              <a:buNone/>
            </a:pPr>
            <a:r>
              <a:rPr lang="ru-RU" sz="4000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cs typeface="Arial"/>
              </a:rPr>
              <a:t>Зимой в берлоге отдыхает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Наташа\Рабочий стол\октябрь\431563-Kycb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52699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143272"/>
          </a:xfrm>
        </p:spPr>
        <p:txBody>
          <a:bodyPr/>
          <a:lstStyle/>
          <a:p>
            <a:pPr marL="45720" indent="0"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Медведь — зверь огромный и всеядный. Представь, как тяжело ему было бы зимой найти себе пропитание, когда нет ягод, орехов, желудей — основной его пищи. Вот он и засыпает на всю зиму в берлоге. Место для берлоги выбирает непроходимое, рядом с болотом. Сама берлога — это укрытие под поваленным деревом. Стаскивает мишка туда хворост, а дно выстилает толстым слоем мха. Уляжется медведь, а потом берлогу снегом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засыпет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— и будет она словно сугроб.</a:t>
            </a:r>
          </a:p>
        </p:txBody>
      </p:sp>
      <p:pic>
        <p:nvPicPr>
          <p:cNvPr id="13314" name="Picture 2" descr="C:\Documents and Settings\Наташа\Рабочий стол\berlogi_3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876"/>
            <a:ext cx="4197457" cy="2786062"/>
          </a:xfrm>
          <a:prstGeom prst="rect">
            <a:avLst/>
          </a:prstGeom>
          <a:noFill/>
        </p:spPr>
      </p:pic>
      <p:pic>
        <p:nvPicPr>
          <p:cNvPr id="13315" name="Picture 3" descr="C:\Documents and Settings\Наташа\Рабочий стол\i_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876"/>
            <a:ext cx="3983985" cy="27711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1438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Берлога зимой</a:t>
            </a:r>
          </a:p>
        </p:txBody>
      </p:sp>
      <p:pic>
        <p:nvPicPr>
          <p:cNvPr id="14340" name="Picture 4" descr="C:\Documents and Settings\Наташа\Рабочий стол\октябрь\0_14f3b7_73cd0d52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5167315" cy="4667184"/>
          </a:xfrm>
          <a:prstGeom prst="rect">
            <a:avLst/>
          </a:prstGeom>
          <a:noFill/>
        </p:spPr>
      </p:pic>
      <p:pic>
        <p:nvPicPr>
          <p:cNvPr id="14341" name="Picture 5" descr="C:\Documents and Settings\Наташа\Рабочий стол\октябрь\спящий-медведь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714488"/>
            <a:ext cx="4986860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928958"/>
          </a:xfrm>
        </p:spPr>
        <p:txBody>
          <a:bodyPr/>
          <a:lstStyle/>
          <a:p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Зимний лес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1942"/>
            <a:ext cx="8229600" cy="20542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1" descr="0933e39c069ebd8589e509cd8eae2655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28680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/>
          <a:lstStyle/>
          <a:p>
            <a:pPr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Во время зимнего сна у медведиц рождаются медвежата. Крохотные: медвежонок — размером с три твоих ладошки. Они сосут мамино молоко до прихода весны. А как проснутся, впервые увидят солнышко!</a:t>
            </a:r>
          </a:p>
        </p:txBody>
      </p:sp>
      <p:pic>
        <p:nvPicPr>
          <p:cNvPr id="15362" name="Picture 2" descr="C:\Documents and Settings\Наташа\Рабочий стол\октябрь\323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857364"/>
            <a:ext cx="6528354" cy="414672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Кто ещё зимой спит?</a:t>
            </a:r>
          </a:p>
        </p:txBody>
      </p:sp>
      <p:pic>
        <p:nvPicPr>
          <p:cNvPr id="16386" name="Picture 2" descr="C:\Documents and Settings\Наташа\Рабочий стол\x_99f2a6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929066"/>
            <a:ext cx="4429156" cy="2437604"/>
          </a:xfrm>
          <a:prstGeom prst="rect">
            <a:avLst/>
          </a:prstGeom>
          <a:noFill/>
        </p:spPr>
      </p:pic>
      <p:pic>
        <p:nvPicPr>
          <p:cNvPr id="16387" name="Picture 3" descr="C:\Documents and Settings\Наташа\Рабочий стол\7ab8f5928ab26e8324e5bd509af84e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929066"/>
            <a:ext cx="3714776" cy="24129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1000108"/>
            <a:ext cx="7858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Ежа зимой в лесу не встретишь. Ведь с приходом холодов пропадает для него в лесу всякий корм: червяки и ящерицы в землю попрятались, жуки под корой оцепенели, лягушки на дне пруда в ил зарылись. Поэтому осенью ёж плотно закрывает вход в свою подземную нору, сворачивается клубочком и засыпает на всю зиму. У каждого ежа — своя нора. Чтобы крепко спать зимой, ёж должен за лето нагулять жирок, ведь всю зиму он не будет ничего кушать. </a:t>
            </a:r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/>
          <a:lstStyle/>
          <a:p>
            <a:pPr marL="45720" indent="0"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ВОЛК 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Волк, как и другие лесные животные, отращивает на зиму мех потеплее да попушистее. И когда спит на морозе, нос хвостом закрывает. А когда волк по снегу бежит, лапы у него холодные — чуть теплее, чем сам снег. Но для волка это обычное дело, не боятся холода волчьи лапы. Основная пища волков — это кабаны, олени, лоси. В суровые зимы волчьи семьи объединяются друг с другом и становятся стаями. Стаей охотиться легче, чем в одиночку. Охотятся волки по ночам. </a:t>
            </a:r>
            <a:br>
              <a:rPr lang="ru-RU" dirty="0"/>
            </a:br>
            <a:endParaRPr lang="ru-RU" dirty="0"/>
          </a:p>
        </p:txBody>
      </p:sp>
      <p:pic>
        <p:nvPicPr>
          <p:cNvPr id="17410" name="Picture 2" descr="C:\Documents and Settings\Наташа\Рабочий стол\октябрь\341984-sepik_1600x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786058"/>
            <a:ext cx="6215106" cy="36433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Наташа\Рабочий стол\охота на волка в якутии 3-crop-u3405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00042"/>
            <a:ext cx="8229600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sz="5400" b="1" dirty="0">
                <a:solidFill>
                  <a:schemeClr val="tx2">
                    <a:lumMod val="75000"/>
                  </a:schemeClr>
                </a:solidFill>
              </a:rPr>
              <a:t>Волчьи следы</a:t>
            </a:r>
          </a:p>
        </p:txBody>
      </p:sp>
      <p:pic>
        <p:nvPicPr>
          <p:cNvPr id="1026" name="Picture 2" descr="C:\Documents and Settings\Наташа\Рабочий стол\120102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5" y="1928802"/>
            <a:ext cx="5367862" cy="4500594"/>
          </a:xfrm>
          <a:prstGeom prst="rect">
            <a:avLst/>
          </a:prstGeom>
          <a:noFill/>
        </p:spPr>
      </p:pic>
      <p:pic>
        <p:nvPicPr>
          <p:cNvPr id="1027" name="Picture 3" descr="C:\Documents and Settings\Наташа\Рабочий стол\lapy-sobaki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969360" y="2751602"/>
            <a:ext cx="4508496" cy="28628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txBody>
          <a:bodyPr/>
          <a:lstStyle/>
          <a:p>
            <a:pPr marL="45720" indent="0"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 Даже такому лесному великану, как лосю, зима приносит хлопоты. Длинные ноги утопают в сугробах — не побегаешь. А как от волков спасаться? Вот и приходится лосю зимой уходит в леса, где снег не такой глубокий. Лоси — травоядные животные. Зимой они находят траву под снегом, грызут веточки и кору деревьев. Обязательно в их меню входит соль. За ней они могут выходит на берег моря или даже слизывать соль с обочин дорог. </a:t>
            </a:r>
          </a:p>
        </p:txBody>
      </p:sp>
      <p:pic>
        <p:nvPicPr>
          <p:cNvPr id="4" name="Picture 2" descr="https://i.mycdn.me/image?id=862431212531&amp;t=3&amp;plc=WEB&amp;tkn=*3QEbIv0H9sMy07XUzJEC-MLgbL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714620"/>
            <a:ext cx="3857652" cy="37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Наташа\Рабочий стол\октябрь\1447332273_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714620"/>
            <a:ext cx="4286200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/>
          <a:lstStyle/>
          <a:p>
            <a:pPr marL="45720" indent="0" algn="l"/>
            <a:br>
              <a:rPr lang="ru-RU" sz="2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Самцы оленей гордо носят рога всю зиму. Но каждую весну они сбрасывают рога, а на их месте за лето вырастают новые. Зимой олени уходят в леса, где снега поменьше: так легче и убегать от хищников, и корм добывать. Самки с оленятами живут стадами, а самцы по одиночке. Зимнее меню оленей — веточки деревьев, трава и лишайник, укрытые снегом. Лишайник этот так и называют — «олений мох». </a:t>
            </a:r>
          </a:p>
        </p:txBody>
      </p:sp>
      <p:pic>
        <p:nvPicPr>
          <p:cNvPr id="3074" name="Picture 2" descr="C:\Documents and Settings\Наташа\Рабочий стол\s1200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000372"/>
            <a:ext cx="4214842" cy="3357586"/>
          </a:xfrm>
          <a:prstGeom prst="rect">
            <a:avLst/>
          </a:prstGeom>
          <a:noFill/>
        </p:spPr>
      </p:pic>
      <p:pic>
        <p:nvPicPr>
          <p:cNvPr id="3075" name="Picture 3" descr="C:\Documents and Settings\Наташа\Рабочий стол\s1200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000372"/>
            <a:ext cx="432531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357190"/>
          </a:xfrm>
        </p:spPr>
        <p:txBody>
          <a:bodyPr/>
          <a:lstStyle/>
          <a:p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Наташа\Рабочий стол\146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786322"/>
            <a:ext cx="2088398" cy="1635911"/>
          </a:xfrm>
          <a:prstGeom prst="rect">
            <a:avLst/>
          </a:prstGeom>
          <a:noFill/>
        </p:spPr>
      </p:pic>
      <p:pic>
        <p:nvPicPr>
          <p:cNvPr id="4101" name="Picture 5" descr="C:\Documents and Settings\Наташа\Рабочий стол\9bf7055e8ca4424be4aee347d895bd4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4786322"/>
            <a:ext cx="1773553" cy="1643074"/>
          </a:xfrm>
          <a:prstGeom prst="rect">
            <a:avLst/>
          </a:prstGeom>
          <a:noFill/>
        </p:spPr>
      </p:pic>
      <p:pic>
        <p:nvPicPr>
          <p:cNvPr id="4102" name="Picture 6" descr="C:\Documents and Settings\Наташа\Рабочий стол\495_277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786322"/>
            <a:ext cx="2038593" cy="1643074"/>
          </a:xfrm>
          <a:prstGeom prst="rect">
            <a:avLst/>
          </a:prstGeom>
          <a:noFill/>
        </p:spPr>
      </p:pic>
      <p:pic>
        <p:nvPicPr>
          <p:cNvPr id="4103" name="Picture 7" descr="C:\Documents and Settings\Наташа\Рабочий стол\default-F1FB95B0-F4BB-E587-4C1B-D37B918E70E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786322"/>
            <a:ext cx="2238364" cy="167877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1071546"/>
            <a:ext cx="807249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Лесник</a:t>
            </a:r>
            <a:r>
              <a:rPr lang="ru-RU" sz="3200" dirty="0"/>
              <a:t> </a:t>
            </a:r>
            <a:r>
              <a:rPr lang="ru-RU" dirty="0"/>
              <a:t>— это сотрудник лесничества, работник  государственной лесной охраны. Лес и его обитатели нуждаются в защите от браконьеров, незаконной вырубки, пожаров. Лесник обеспечивает эту защиту. За каждым лесником закреплен участок леса – лесной обход, – за который он и отвечает. Лесник не только борется с нарушителями, но и  организует человеческую деятельность в лесу: руководит процессом посадки леса, массовым сбором семян и плодов,  участвует в отведении делянок под вырубку, лесосек под пастбища и сенокосы и т.д. </a:t>
            </a:r>
            <a:r>
              <a:rPr lang="ru-RU" b="1" dirty="0"/>
              <a:t>Лесники – это лесные заступники</a:t>
            </a:r>
            <a:r>
              <a:rPr lang="ru-RU" dirty="0"/>
              <a:t>. И бескрайняя тайга, и малые перелески, и городские лесопарки, и глухие леса, где до ближайшего города сотни километров – все они нуждаются в помощи этих людей.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/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Как лесники помогают животным зимой</a:t>
            </a:r>
          </a:p>
        </p:txBody>
      </p:sp>
      <p:pic>
        <p:nvPicPr>
          <p:cNvPr id="5122" name="Picture 2" descr="C:\Documents and Settings\Наташа\Рабочий стол\1c75fde29c3dcc9e1991db17aed1be18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7601514" cy="42636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Наташа\Рабочий стол\a6d79d4e4aee7762b20d0304c8f5bb6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66287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14585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21" y="357166"/>
            <a:ext cx="8361421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Наташа\Рабочий стол\h-3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72466" cy="59900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Наташа\Рабочий стол\mini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143932" cy="580380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Наташа\Рабочий стол\2012-10-20-13-19-24-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86808" cy="59293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Наташа\Рабочий стол\04d71b9ad649067fd6cf43e4bd1e50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71156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Наташа\Рабочий стол\14345101-600x4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178098" cy="599602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Наташа\Рабочий стол\img2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5"/>
            <a:ext cx="8143932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D8E1DD-8281-4FD8-AAFC-54DBACFF7BA5}"/>
              </a:ext>
            </a:extLst>
          </p:cNvPr>
          <p:cNvSpPr txBox="1"/>
          <p:nvPr/>
        </p:nvSpPr>
        <p:spPr>
          <a:xfrm>
            <a:off x="1763688" y="324433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Arial" charset="0"/>
              </a:rPr>
              <a:t>Спасибо за внимание!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8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 звери в лесу зимуют?</a:t>
            </a:r>
          </a:p>
        </p:txBody>
      </p:sp>
      <p:pic>
        <p:nvPicPr>
          <p:cNvPr id="1026" name="Picture 2" descr="C:\Documents and Settings\Наташа\Рабочий стол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7577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Отгадай загадку: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14480" y="1600201"/>
            <a:ext cx="5715040" cy="2971808"/>
          </a:xfrm>
        </p:spPr>
        <p:txBody>
          <a:bodyPr/>
          <a:lstStyle/>
          <a:p>
            <a:pPr algn="ctr">
              <a:buNone/>
            </a:pPr>
            <a:r>
              <a:rPr lang="ru-RU" sz="3600" b="1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Всех зверей она хитрей,</a:t>
            </a:r>
          </a:p>
          <a:p>
            <a:pPr algn="ctr">
              <a:buNone/>
            </a:pPr>
            <a:r>
              <a:rPr lang="ru-RU" sz="3600" b="1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 Шубка рыжая на ней.</a:t>
            </a:r>
          </a:p>
          <a:p>
            <a:pPr algn="ctr">
              <a:buNone/>
            </a:pPr>
            <a:r>
              <a:rPr lang="ru-RU" sz="3600" b="1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Пышный хвост - её краса,</a:t>
            </a:r>
          </a:p>
          <a:p>
            <a:pPr algn="ctr">
              <a:buNone/>
            </a:pPr>
            <a:r>
              <a:rPr lang="ru-RU" sz="3600" b="1" kern="10" dirty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А зовут её ...</a:t>
            </a:r>
          </a:p>
          <a:p>
            <a:endParaRPr lang="ru-RU" sz="3600" dirty="0"/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f9cbda36c3cc3711bb06da28891ce9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454592" cy="54809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/>
          <a:lstStyle/>
          <a:p>
            <a:pPr marL="45720" indent="0"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                                           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Лиса зимой — краса! Хвост у неё становится ещё пушистее. Он то и помогает лисице зимой согреваться, ведь спит она прямо на снегу, да хвостом укрывается. Меню у лисы и летом, и зимой одно — мыши и зайцы. На них она и охотится, и глубокий снег лисе не помеха. Представь себе, рыжая хищница может прыгнуть в сугроб выше тебя ростом, и на самом его дне поймать мышь. </a:t>
            </a:r>
            <a:endParaRPr lang="ru-RU" sz="2000" dirty="0"/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71744"/>
            <a:ext cx="4645905" cy="388144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074" name="Picture 2" descr="C:\Documents and Settings\Наташа\Рабочий стол\октябрь\original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71744"/>
            <a:ext cx="4013894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Следы лисы на снегу</a:t>
            </a:r>
          </a:p>
        </p:txBody>
      </p:sp>
      <p:pic>
        <p:nvPicPr>
          <p:cNvPr id="4098" name="Picture 2" descr="C:\Documents and Settings\Наташа\Рабочий стол\0_7eeb8_718826c3_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8215370" cy="5061748"/>
          </a:xfrm>
          <a:prstGeom prst="rect">
            <a:avLst/>
          </a:prstGeom>
          <a:noFill/>
        </p:spPr>
      </p:pic>
      <p:pic>
        <p:nvPicPr>
          <p:cNvPr id="4099" name="Picture 3" descr="C:\Documents and Settings\Наташа\Рабочий стол\f32b07f544b9417c9f12d976e4d4549e--tribal-wolf-arctic-wol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786058"/>
            <a:ext cx="2409817" cy="36147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Жильё лисы зимой</a:t>
            </a:r>
          </a:p>
        </p:txBody>
      </p:sp>
      <p:pic>
        <p:nvPicPr>
          <p:cNvPr id="5123" name="Picture 3" descr="C:\Documents and Settings\Наташа\Рабочий стол\lhPKQ4K6TIvJHA5OMPru-hJZVuNYC41TO3nJwDPzPbyedpt-MBHBo4dcFBwLJUxGNvP4pJGl4CJOXdNxS9sM-qMa1h_rgx2WiC1DWyHG36djLHeuIVrlbhdJnOUX6xmh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5006975" cy="3329638"/>
          </a:xfrm>
          <a:prstGeom prst="rect">
            <a:avLst/>
          </a:prstGeom>
          <a:noFill/>
        </p:spPr>
      </p:pic>
      <p:pic>
        <p:nvPicPr>
          <p:cNvPr id="5124" name="Picture 4" descr="C:\Documents and Settings\Наташа\Рабочий стол\image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9972" y="3286124"/>
            <a:ext cx="4734447" cy="315783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1_Тема Office">
  <a:themeElements>
    <a:clrScheme name="Другая 2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36609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1018</Words>
  <Application>Microsoft Office PowerPoint</Application>
  <PresentationFormat>Экран (4:3)</PresentationFormat>
  <Paragraphs>39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Monotype Corsiva</vt:lpstr>
      <vt:lpstr>1_Тема Office</vt:lpstr>
      <vt:lpstr>Презентация PowerPoint</vt:lpstr>
      <vt:lpstr>Зимний лес</vt:lpstr>
      <vt:lpstr>Презентация PowerPoint</vt:lpstr>
      <vt:lpstr>Как звери в лесу зимуют?</vt:lpstr>
      <vt:lpstr>Отгадай загадку:</vt:lpstr>
      <vt:lpstr>Презентация PowerPoint</vt:lpstr>
      <vt:lpstr>                                             Лиса зимой — краса! Хвост у неё становится ещё пушистее. Он то и помогает лисице зимой согреваться, ведь спит она прямо на снегу, да хвостом укрывается. Меню у лисы и летом, и зимой одно — мыши и зайцы. На них она и охотится, и глубокий снег лисе не помеха. Представь себе, рыжая хищница может прыгнуть в сугроб выше тебя ростом, и на самом его дне поймать мышь. </vt:lpstr>
      <vt:lpstr>Следы лисы на снегу</vt:lpstr>
      <vt:lpstr>Жильё лисы зимой</vt:lpstr>
      <vt:lpstr> Заяц к зиме меняет летнюю серую шубку на зимнюю белую. Белая одёжка на снегу неприметна, и мех у неё более густой, тёплый. А как зайцу скакать и в снег не проваливаться? В этом ему тоже помогает густой зимний мех: лапки зайца от этого меха становятся широкими — словно они в тапки обуты. Такими лапами заяц по снегу бежит, как будто в лыжах по лыжне скользит, не проваливается. А ещё заячьи лапки выделяют специальный жир, чтобы снег на них не налипал. Заячья зимняя еда — тонкие веточки и кора деревьев. Греется заяц в снежных норах. Зарывается в снег, мордочкой к выходу из норки ложится и так весь день сидит. А ночью вылазит в поисках еды. </vt:lpstr>
      <vt:lpstr>Заячьи следы</vt:lpstr>
      <vt:lpstr>Отгадай загадку:</vt:lpstr>
      <vt:lpstr>Белка</vt:lpstr>
      <vt:lpstr> Белка к зиме готовится всю осень. Она припрятывает на деревьях и в земле ягоды, грибы, жёлуди. А зимой даже сквозь снег белка-хозяюшка по запаху находит свои «кладовые». Но питается она не только осенними припасами. Любимое зимнее лакомство белки — шишки. Из еловых и сосновых шишек белка выедает все семена, ловко отгрызая твёрдые чешуйки острыми зубками. В самые лютые морозы белочка и вовсе из дупла не показывается, дремлет и днём, и ночью, свернувшись калачиком. </vt:lpstr>
      <vt:lpstr>Следы белки</vt:lpstr>
      <vt:lpstr>Отгадай загадку:</vt:lpstr>
      <vt:lpstr>Презентация PowerPoint</vt:lpstr>
      <vt:lpstr> Медведь — зверь огромный и всеядный. Представь, как тяжело ему было бы зимой найти себе пропитание, когда нет ягод, орехов, желудей — основной его пищи. Вот он и засыпает на всю зиму в берлоге. Место для берлоги выбирает непроходимое, рядом с болотом. Сама берлога — это укрытие под поваленным деревом. Стаскивает мишка туда хворост, а дно выстилает толстым слоем мха. Уляжется медведь, а потом берлогу снегом засыпет — и будет она словно сугроб.</vt:lpstr>
      <vt:lpstr>Берлога зимой</vt:lpstr>
      <vt:lpstr> Во время зимнего сна у медведиц рождаются медвежата. Крохотные: медвежонок — размером с три твоих ладошки. Они сосут мамино молоко до прихода весны. А как проснутся, впервые увидят солнышко!</vt:lpstr>
      <vt:lpstr>Кто ещё зимой спит?</vt:lpstr>
      <vt:lpstr>                                                             ВОЛК  Волк, как и другие лесные животные, отращивает на зиму мех потеплее да попушистее. И когда спит на морозе, нос хвостом закрывает. А когда волк по снегу бежит, лапы у него холодные — чуть теплее, чем сам снег. Но для волка это обычное дело, не боятся холода волчьи лапы. Основная пища волков — это кабаны, олени, лоси. В суровые зимы волчьи семьи объединяются друг с другом и становятся стаями. Стаей охотиться легче, чем в одиночку. Охотятся волки по ночам.  </vt:lpstr>
      <vt:lpstr>Презентация PowerPoint</vt:lpstr>
      <vt:lpstr>Волчьи следы</vt:lpstr>
      <vt:lpstr>  Даже такому лесному великану, как лосю, зима приносит хлопоты. Длинные ноги утопают в сугробах — не побегаешь. А как от волков спасаться? Вот и приходится лосю зимой уходит в леса, где снег не такой глубокий. Лоси — травоядные животные. Зимой они находят траву под снегом, грызут веточки и кору деревьев. Обязательно в их меню входит соль. За ней они могут выходит на берег моря или даже слизывать соль с обочин дорог. </vt:lpstr>
      <vt:lpstr> Самцы оленей гордо носят рога всю зиму. Но каждую весну они сбрасывают рога, а на их месте за лето вырастают новые. Зимой олени уходят в леса, где снега поменьше: так легче и убегать от хищников, и корм добывать. Самки с оленятами живут стадами, а самцы по одиночке. Зимнее меню оленей — веточки деревьев, трава и лишайник, укрытые снегом. Лишайник этот так и называют — «олений мох». </vt:lpstr>
      <vt:lpstr>Презентация PowerPoint</vt:lpstr>
      <vt:lpstr>Как лесники помогают животным зимой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Olga</cp:lastModifiedBy>
  <cp:revision>75</cp:revision>
  <dcterms:created xsi:type="dcterms:W3CDTF">2014-07-06T18:18:01Z</dcterms:created>
  <dcterms:modified xsi:type="dcterms:W3CDTF">2023-11-27T09:30:44Z</dcterms:modified>
</cp:coreProperties>
</file>