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56" r:id="rId2"/>
    <p:sldId id="261" r:id="rId3"/>
    <p:sldId id="260" r:id="rId4"/>
    <p:sldId id="259" r:id="rId5"/>
    <p:sldId id="258" r:id="rId6"/>
    <p:sldId id="257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8A015-631F-4069-9F16-D10CBA768BBA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BCFC6F-F594-4C7C-9863-2E0E42C03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59357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BCFC6F-F594-4C7C-9863-2E0E42C03323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88006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09.01.2024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90258" y="188640"/>
            <a:ext cx="70567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Урок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русского языка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 класс «УМК Школа России»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3568" y="2132856"/>
            <a:ext cx="6843861" cy="14465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Тема: Обобщение знаний о </a:t>
            </a:r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предлоге.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3808791" y="4077072"/>
            <a:ext cx="5286375" cy="1857375"/>
          </a:xfrm>
          <a:prstGeom prst="rect">
            <a:avLst/>
          </a:prstGeom>
        </p:spPr>
        <p:txBody>
          <a:bodyPr>
            <a:normAutofit fontScale="25000" lnSpcReduction="20000"/>
          </a:bodyPr>
          <a:lstStyle/>
          <a:p>
            <a:pPr algn="ctr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Автор: Пономаренко Т.В.,</a:t>
            </a:r>
          </a:p>
          <a:p>
            <a:pPr algn="ctr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учитель начальных классов</a:t>
            </a:r>
          </a:p>
          <a:p>
            <a:pPr algn="ctr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МКОУ «</a:t>
            </a:r>
            <a:r>
              <a:rPr lang="ru-RU" sz="11200" dirty="0" err="1">
                <a:latin typeface="Times New Roman" pitchFamily="18" charset="0"/>
                <a:cs typeface="Times New Roman" pitchFamily="18" charset="0"/>
              </a:rPr>
              <a:t>Ракитовская</a:t>
            </a:r>
            <a:r>
              <a:rPr lang="ru-RU" sz="11200" dirty="0">
                <a:latin typeface="Times New Roman" pitchFamily="18" charset="0"/>
                <a:cs typeface="Times New Roman" pitchFamily="18" charset="0"/>
              </a:rPr>
              <a:t> СОШ» села Ракиты Михайловского района Алтайского  края  </a:t>
            </a:r>
            <a:endParaRPr lang="ru-RU" sz="112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11200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ct val="20000"/>
              </a:spcBef>
              <a:spcAft>
                <a:spcPts val="0"/>
              </a:spcAft>
              <a:buFont typeface="Arial" pitchFamily="34" charset="0"/>
              <a:buNone/>
              <a:defRPr/>
            </a:pPr>
            <a:endParaRPr lang="ru-RU" sz="3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80870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http://mysecretme.ru/netcat_files/userfiles/volshebni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415" y="0"/>
            <a:ext cx="915341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115616" y="260648"/>
            <a:ext cx="589717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800" b="1" dirty="0" smtClean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страна части </a:t>
            </a:r>
            <a:r>
              <a:rPr lang="ru-RU" sz="48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речи</a:t>
            </a:r>
          </a:p>
        </p:txBody>
      </p:sp>
    </p:spTree>
    <p:extLst>
      <p:ext uri="{BB962C8B-B14F-4D97-AF65-F5344CB8AC3E}">
        <p14:creationId xmlns:p14="http://schemas.microsoft.com/office/powerpoint/2010/main" val="1475652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19648" y="836712"/>
            <a:ext cx="787484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Умидведя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во бару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гребы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err="1">
                <a:latin typeface="Times New Roman" pitchFamily="18" charset="0"/>
                <a:cs typeface="Times New Roman" pitchFamily="18" charset="0"/>
              </a:rPr>
              <a:t>ягады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 беру.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35957" y="1772816"/>
            <a:ext cx="799225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У медведя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во бару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грибы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ягоды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беру</a:t>
            </a:r>
            <a:r>
              <a:rPr lang="ru-RU" b="1" dirty="0"/>
              <a:t>.</a:t>
            </a:r>
            <a:endParaRPr lang="ru-RU" dirty="0"/>
          </a:p>
        </p:txBody>
      </p:sp>
      <p:pic>
        <p:nvPicPr>
          <p:cNvPr id="1026" name="Picture 2" descr="http://artfulstudio.ru/images/af_avatargallery/a-3298264255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6688" y="2447311"/>
            <a:ext cx="4421522" cy="442152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48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64704"/>
            <a:ext cx="835292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  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добралась ___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курятника. Ходит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___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дв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ру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п__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тушок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___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г__л__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 красный 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гр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бешок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. Л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попр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силась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___ зайцу погреться, да его ___ избы и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выгнала. Каждый 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день уходила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к_за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___ кормом ___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лес.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75656" y="764704"/>
            <a:ext cx="4315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436096" y="791948"/>
            <a:ext cx="65114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23728" y="1340768"/>
            <a:ext cx="66236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750894" y="1340767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775933" y="1340766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7956376" y="1340768"/>
            <a:ext cx="7232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83568" y="1844824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403648" y="1872068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508104" y="1844824"/>
            <a:ext cx="38985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7812360" y="1872068"/>
            <a:ext cx="43152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463188" y="2420888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419872" y="2420888"/>
            <a:ext cx="4090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20392" y="2924944"/>
            <a:ext cx="61427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из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2284294" y="3501008"/>
            <a:ext cx="41549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3178301" y="3534693"/>
            <a:ext cx="57259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599602" y="3501008"/>
            <a:ext cx="40267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endParaRPr lang="ru-RU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285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3848" y="476672"/>
            <a:ext cx="10871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Шел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1556792"/>
            <a:ext cx="608788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Лексическое значение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слова: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907704" y="2272362"/>
            <a:ext cx="69847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1. Двигаться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переступая ногами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.  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907704" y="3140968"/>
            <a:ext cx="574567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2. Двигаться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перемещаться.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4005064"/>
            <a:ext cx="267252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Синонимы :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915816" y="4001438"/>
            <a:ext cx="13751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Идти,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204428" y="4001437"/>
            <a:ext cx="17709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шагать, 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5975362" y="4001436"/>
            <a:ext cx="1774460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бежать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1848483" y="4651395"/>
            <a:ext cx="233422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следовать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, 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3973243" y="4654877"/>
            <a:ext cx="4004238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тправляться и т.д. 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images.easyfreeclipart.com/333/animated-people-walking-clipart-333064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6588224" y="258376"/>
            <a:ext cx="1800200" cy="2209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4195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74067" y="1551563"/>
            <a:ext cx="7395867" cy="375487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x-none"/>
              <a:t/>
            </a:r>
            <a:br>
              <a:rPr lang="x-none"/>
            </a:br>
            <a:r>
              <a:rPr lang="x-none" sz="4400">
                <a:latin typeface="Times New Roman" pitchFamily="18" charset="0"/>
                <a:cs typeface="Times New Roman" pitchFamily="18" charset="0"/>
              </a:rPr>
              <a:t>•  Урок помог мне</a:t>
            </a:r>
            <a:r>
              <a:rPr lang="x-none" sz="440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x-none" sz="4400">
                <a:latin typeface="Times New Roman" pitchFamily="18" charset="0"/>
                <a:cs typeface="Times New Roman" pitchFamily="18" charset="0"/>
              </a:rPr>
              <a:t>•  Для меня было сложным</a:t>
            </a:r>
            <a:r>
              <a:rPr lang="x-none" sz="4400" smtClean="0">
                <a:latin typeface="Times New Roman" pitchFamily="18" charset="0"/>
                <a:cs typeface="Times New Roman" pitchFamily="18" charset="0"/>
              </a:rPr>
              <a:t>…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x-none" sz="4400">
                <a:latin typeface="Times New Roman" pitchFamily="18" charset="0"/>
                <a:cs typeface="Times New Roman" pitchFamily="18" charset="0"/>
              </a:rPr>
              <a:t>•  Мне понравилось…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0610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Другая 1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00B0F0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53</TotalTime>
  <Words>160</Words>
  <Application>Microsoft Office PowerPoint</Application>
  <PresentationFormat>Экран (4:3)</PresentationFormat>
  <Paragraphs>43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Главная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15</cp:revision>
  <dcterms:created xsi:type="dcterms:W3CDTF">2018-04-22T06:54:22Z</dcterms:created>
  <dcterms:modified xsi:type="dcterms:W3CDTF">2024-01-09T09:11:45Z</dcterms:modified>
</cp:coreProperties>
</file>