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B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5712A-F068-44A4-8DF0-F71D0232D5E8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A731-01DF-42BC-9588-B743B3CD45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62B6A-FEFB-42C6-BFDD-C71F223F392C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1339C-BE7A-46CD-8C23-88431015C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26972-BB52-4FD3-886A-5F8F63EC3FE8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997F6-96F5-4634-86CB-11AA834015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7FF8F-35B2-4CB6-A1AD-F916DC0B1F30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CFE1A-166D-4EFA-BF51-E5BF59A73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E6F83-74FA-4AF3-AC67-322BE468AC12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B78A0-24CD-48EE-9952-FBBD2B6579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3014-1247-4F40-AF3D-DA113B00C668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829FB-CCF9-4E76-980C-1F0DE3CEB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F0F80-7923-4053-B606-708A4182B026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C014B-8F5D-4354-821E-0C0B6F37D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C0D9-C5F2-4799-902D-B14EDA1CEE0E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219D0-8D4F-4928-B437-C36960E14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C3944-DB18-4496-B571-62B3A781A1FA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CE307-A454-4BD1-B180-74BF75832D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7BAE1-C0AD-4BE0-A80B-39FC56577F08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78758-AB94-4A29-8872-C645F37EE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583B1-3897-4CF2-8016-ED6214C36CE9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0B004-6402-439F-ABD5-0C1BE6B53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85CCA9-06C8-467E-96F6-359A4E7781D9}" type="datetimeFigureOut">
              <a:rPr lang="ru-RU"/>
              <a:pPr>
                <a:defRPr/>
              </a:pPr>
              <a:t>09.01.2024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D229B9-AF8B-4C8F-989F-FFD90D6A4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6357938" y="3643313"/>
            <a:ext cx="2571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6" name="Picture 2" descr="https://beremennost-po-nedelyam.com/images/upload/9a36809eeeca736ba6f9a0c24e526e80.jpg"/>
          <p:cNvPicPr>
            <a:picLocks noChangeAspect="1" noChangeArrowheads="1"/>
          </p:cNvPicPr>
          <p:nvPr/>
        </p:nvPicPr>
        <p:blipFill>
          <a:blip r:embed="rId2" cstate="print"/>
          <a:srcRect t="10963"/>
          <a:stretch>
            <a:fillRect/>
          </a:stretch>
        </p:blipFill>
        <p:spPr bwMode="auto">
          <a:xfrm>
            <a:off x="6023924" y="1593169"/>
            <a:ext cx="2972162" cy="17638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316" name="TextBox 1"/>
          <p:cNvSpPr txBox="1">
            <a:spLocks noChangeArrowheads="1"/>
          </p:cNvSpPr>
          <p:nvPr/>
        </p:nvSpPr>
        <p:spPr bwMode="auto">
          <a:xfrm>
            <a:off x="6183036" y="3643313"/>
            <a:ext cx="281305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122B4A"/>
                </a:solidFill>
                <a:latin typeface="Calibri" pitchFamily="34" charset="0"/>
              </a:rPr>
              <a:t>Развитие мелкой моторики в домашних условиях</a:t>
            </a:r>
            <a:r>
              <a:rPr lang="ru-RU" b="1" dirty="0" smtClean="0">
                <a:solidFill>
                  <a:srgbClr val="122B4A"/>
                </a:solidFill>
                <a:latin typeface="Calibri" pitchFamily="34" charset="0"/>
              </a:rPr>
              <a:t>.</a:t>
            </a:r>
          </a:p>
          <a:p>
            <a:pPr algn="ctr"/>
            <a:endParaRPr lang="ru-RU" b="1" dirty="0">
              <a:solidFill>
                <a:srgbClr val="122B4A"/>
              </a:solidFill>
              <a:latin typeface="Calibri" pitchFamily="34" charset="0"/>
            </a:endParaRPr>
          </a:p>
          <a:p>
            <a:pPr algn="ctr"/>
            <a:r>
              <a:rPr lang="ru-RU" sz="1600" b="1" dirty="0">
                <a:solidFill>
                  <a:srgbClr val="0070C0"/>
                </a:solidFill>
                <a:latin typeface="Calibri" pitchFamily="34" charset="0"/>
              </a:rPr>
              <a:t>Подготовила: логопед Долдина Мария Владимировна</a:t>
            </a:r>
          </a:p>
          <a:p>
            <a:pPr algn="ctr"/>
            <a:endParaRPr lang="ru-RU" b="1" dirty="0">
              <a:solidFill>
                <a:srgbClr val="0070C0"/>
              </a:solidFill>
              <a:latin typeface="Calibri" pitchFamily="34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Calibri" pitchFamily="34" charset="0"/>
              </a:rPr>
              <a:t>2023 </a:t>
            </a:r>
            <a:r>
              <a:rPr lang="ru-RU" b="1" dirty="0">
                <a:solidFill>
                  <a:srgbClr val="0070C0"/>
                </a:solidFill>
                <a:latin typeface="Calibri" pitchFamily="34" charset="0"/>
              </a:rPr>
              <a:t>год.</a:t>
            </a:r>
          </a:p>
        </p:txBody>
      </p:sp>
      <p:pic>
        <p:nvPicPr>
          <p:cNvPr id="6" name="Рисунок 5" descr="https://postila.ru/data/05/49/21/22/05492122c881994e524eba7f1ffd4eb9d169f4bc51f1cfcd93f5ca71fa12fc9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519" y="980728"/>
            <a:ext cx="2557463" cy="17049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 descr="https://pediatrinfo.ru/wp-content/uploads/0/b/5/0b5777feb82afdb9130a996ec6a49dbf.jpe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0519" y="3544540"/>
            <a:ext cx="2568575" cy="1714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Рисунок 7" descr="https://i.pinimg.com/originals/52/e4/f7/52e4f7d057331b37cb81ed8a1152b5fb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0878" y="4149080"/>
            <a:ext cx="2601913" cy="22780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321" name="TextBox 8"/>
          <p:cNvSpPr txBox="1">
            <a:spLocks noChangeArrowheads="1"/>
          </p:cNvSpPr>
          <p:nvPr/>
        </p:nvSpPr>
        <p:spPr bwMode="auto">
          <a:xfrm>
            <a:off x="3220878" y="980728"/>
            <a:ext cx="2470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Calibri" pitchFamily="34" charset="0"/>
              </a:rPr>
              <a:t>Для занятий подойдут разные предметы: пробки от бутылок, макароны, нарезанные пластиковые трубочки и многое другое, фантазия родителей неограниченна.</a:t>
            </a:r>
          </a:p>
        </p:txBody>
      </p:sp>
      <p:sp>
        <p:nvSpPr>
          <p:cNvPr id="2" name="TextBox 1"/>
          <p:cNvSpPr txBox="1"/>
          <p:nvPr/>
        </p:nvSpPr>
        <p:spPr>
          <a:xfrm flipH="1">
            <a:off x="6000760" y="332656"/>
            <a:ext cx="2823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МКДОУ д/с №2</a:t>
            </a:r>
          </a:p>
          <a:p>
            <a:pPr algn="ctr"/>
            <a:r>
              <a:rPr lang="ru-RU" sz="1400" dirty="0" smtClean="0"/>
              <a:t> «Жар-птица» ТМО СК</a:t>
            </a: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1"/>
          <p:cNvSpPr txBox="1">
            <a:spLocks noChangeArrowheads="1"/>
          </p:cNvSpPr>
          <p:nvPr/>
        </p:nvSpPr>
        <p:spPr bwMode="auto">
          <a:xfrm>
            <a:off x="107950" y="61913"/>
            <a:ext cx="309562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0070C0"/>
                </a:solidFill>
                <a:latin typeface="Calibri" pitchFamily="34" charset="0"/>
              </a:rPr>
              <a:t>Развитие мелкой моторики очень важно для детей. Без этого навыка они не смогут играть, писать, рисовать и заниматься еще кучей вещей. Есть специальные упражнения для тренировки, но гораздо веселее и проще развивать ее с помощью игр. Ради этих игр даже не обязательно покупать новые игрушки или материалы. Пригодятся и вещи, которые есть дома почти у всех. Собрали для вас несколько таких игр с подручными средствами</a:t>
            </a:r>
          </a:p>
        </p:txBody>
      </p:sp>
      <p:pic>
        <p:nvPicPr>
          <p:cNvPr id="14338" name="Рисунок 2" descr="https://avatars.mds.yandex.net/get-zen_doc/30229/pub_5c12b7deae604200ac928eb9_5c12bd3d9e2fe500aaadf483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88" y="3667125"/>
            <a:ext cx="231775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27584" y="3205216"/>
            <a:ext cx="1656184" cy="338554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</a:rPr>
              <a:t>прищепки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41288" y="5464175"/>
            <a:ext cx="2879725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70C0"/>
                </a:solidFill>
                <a:latin typeface="Calibri" pitchFamily="34" charset="0"/>
              </a:rPr>
              <a:t> Нарисуйте на бумаге и вырежьте какие-нибудь предметы, чтобы ребенок добавлял на них, с помощью прищепок, недостающие детали.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88640"/>
            <a:ext cx="1880643" cy="338554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</a:rPr>
              <a:t>Венчик и помпоны</a:t>
            </a:r>
          </a:p>
        </p:txBody>
      </p:sp>
      <p:pic>
        <p:nvPicPr>
          <p:cNvPr id="14342" name="Рисунок 6" descr="https://detkisuper.ru/wp-content/uploads/1/9/a/19a0a96715310689025fbaa8308df79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606425"/>
            <a:ext cx="200025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3316288" y="2316163"/>
            <a:ext cx="2735262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70C0"/>
                </a:solidFill>
                <a:latin typeface="Calibri" pitchFamily="34" charset="0"/>
              </a:rPr>
              <a:t>Возьмите венчик и набейте его маленькими помпонами. Важно набивать плотно, иначе ребенок их просто вытряхнет. Ребенок должен будет пальцами доставать пушистые шарики. А потом и запихивать их обратно.</a:t>
            </a:r>
          </a:p>
        </p:txBody>
      </p:sp>
      <p:pic>
        <p:nvPicPr>
          <p:cNvPr id="14344" name="Рисунок 8" descr="https://kidsbebus.ru/wp-content/uploads/f/2/a/f2a2987db5317b2da196594cc3469e6f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2388" y="3533775"/>
            <a:ext cx="2376487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7043704" y="188640"/>
            <a:ext cx="947887" cy="338554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</a:rPr>
              <a:t>дуршлаг</a:t>
            </a:r>
          </a:p>
        </p:txBody>
      </p:sp>
      <p:sp>
        <p:nvSpPr>
          <p:cNvPr id="14346" name="TextBox 10"/>
          <p:cNvSpPr txBox="1">
            <a:spLocks noChangeArrowheads="1"/>
          </p:cNvSpPr>
          <p:nvPr/>
        </p:nvSpPr>
        <p:spPr bwMode="auto">
          <a:xfrm>
            <a:off x="6223000" y="623888"/>
            <a:ext cx="273526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70C0"/>
                </a:solidFill>
                <a:latin typeface="Calibri" pitchFamily="34" charset="0"/>
              </a:rPr>
              <a:t>Возьмите дуршлаг, перья, коктейльные трубочки, сухие спагетти и другие предметы, которые пролезают в дырки дуршлага. Ведь ребенку нужно будет вставлять их в отверстия. Когда этот вариант игры станет для ребенка слишком простым, дайте ему толстую нитку или шнурок, чтобы он мог продевать ее через несколько отверстий дуршлага и плести паутинку</a:t>
            </a:r>
          </a:p>
        </p:txBody>
      </p:sp>
      <p:pic>
        <p:nvPicPr>
          <p:cNvPr id="14347" name="Рисунок 11" descr="https://i.pinimg.com/originals/36/29/cd/3629cdfe7695912f68bd9c8551c107a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4357694"/>
            <a:ext cx="227965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4280883" y="3996782"/>
            <a:ext cx="998670" cy="338554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</a:rPr>
              <a:t>модница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242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Приёмная</dc:creator>
  <cp:lastModifiedBy>Donskoe</cp:lastModifiedBy>
  <cp:revision>13</cp:revision>
  <dcterms:created xsi:type="dcterms:W3CDTF">2020-06-10T06:14:48Z</dcterms:created>
  <dcterms:modified xsi:type="dcterms:W3CDTF">2024-01-09T07:58:28Z</dcterms:modified>
</cp:coreProperties>
</file>