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B56F-F1FD-4F3E-997A-8BBF41BD8706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5FA9-DF8A-42E7-8EBB-9617F4F89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35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B56F-F1FD-4F3E-997A-8BBF41BD8706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5FA9-DF8A-42E7-8EBB-9617F4F89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09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B56F-F1FD-4F3E-997A-8BBF41BD8706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5FA9-DF8A-42E7-8EBB-9617F4F89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8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B56F-F1FD-4F3E-997A-8BBF41BD8706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5FA9-DF8A-42E7-8EBB-9617F4F89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08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B56F-F1FD-4F3E-997A-8BBF41BD8706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5FA9-DF8A-42E7-8EBB-9617F4F89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94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B56F-F1FD-4F3E-997A-8BBF41BD8706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5FA9-DF8A-42E7-8EBB-9617F4F89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0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B56F-F1FD-4F3E-997A-8BBF41BD8706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5FA9-DF8A-42E7-8EBB-9617F4F89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21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B56F-F1FD-4F3E-997A-8BBF41BD8706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5FA9-DF8A-42E7-8EBB-9617F4F89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79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B56F-F1FD-4F3E-997A-8BBF41BD8706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5FA9-DF8A-42E7-8EBB-9617F4F89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11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B56F-F1FD-4F3E-997A-8BBF41BD8706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5FA9-DF8A-42E7-8EBB-9617F4F89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40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B56F-F1FD-4F3E-997A-8BBF41BD8706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5FA9-DF8A-42E7-8EBB-9617F4F89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17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2B56F-F1FD-4F3E-997A-8BBF41BD8706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05FA9-DF8A-42E7-8EBB-9617F4F89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11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7847" y="340296"/>
            <a:ext cx="117209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Карта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целевого состояния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процесса</a:t>
            </a:r>
            <a:b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«Оптимизация процесса проведения режимного момента мытья рук, умывания»</a:t>
            </a:r>
            <a:endParaRPr lang="ru-RU" sz="1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616996"/>
              </p:ext>
            </p:extLst>
          </p:nvPr>
        </p:nvGraphicFramePr>
        <p:xfrm>
          <a:off x="1718891" y="1518998"/>
          <a:ext cx="1110210" cy="917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210">
                  <a:extLst>
                    <a:ext uri="{9D8B030D-6E8A-4147-A177-3AD203B41FA5}">
                      <a16:colId xmlns:a16="http://schemas.microsoft.com/office/drawing/2014/main" val="1327099584"/>
                    </a:ext>
                  </a:extLst>
                </a:gridCol>
              </a:tblGrid>
              <a:tr h="2778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41673"/>
                  </a:ext>
                </a:extLst>
              </a:tr>
              <a:tr h="6086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Приход детей в ванную комнату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48957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305426"/>
              </p:ext>
            </p:extLst>
          </p:nvPr>
        </p:nvGraphicFramePr>
        <p:xfrm>
          <a:off x="3174538" y="1527352"/>
          <a:ext cx="1110210" cy="1100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210">
                  <a:extLst>
                    <a:ext uri="{9D8B030D-6E8A-4147-A177-3AD203B41FA5}">
                      <a16:colId xmlns:a16="http://schemas.microsoft.com/office/drawing/2014/main" val="1327099584"/>
                    </a:ext>
                  </a:extLst>
                </a:gridCol>
              </a:tblGrid>
              <a:tr h="2778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41673"/>
                  </a:ext>
                </a:extLst>
              </a:tr>
              <a:tr h="6086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Открывание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крана, включение воды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48957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044787"/>
              </p:ext>
            </p:extLst>
          </p:nvPr>
        </p:nvGraphicFramePr>
        <p:xfrm>
          <a:off x="4580311" y="1528511"/>
          <a:ext cx="1110210" cy="915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210">
                  <a:extLst>
                    <a:ext uri="{9D8B030D-6E8A-4147-A177-3AD203B41FA5}">
                      <a16:colId xmlns:a16="http://schemas.microsoft.com/office/drawing/2014/main" val="1327099584"/>
                    </a:ext>
                  </a:extLst>
                </a:gridCol>
              </a:tblGrid>
              <a:tr h="2755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41673"/>
                  </a:ext>
                </a:extLst>
              </a:tr>
              <a:tr h="60860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Намыливание</a:t>
                      </a:r>
                    </a:p>
                    <a:p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 жидким мылом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489570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404023"/>
              </p:ext>
            </p:extLst>
          </p:nvPr>
        </p:nvGraphicFramePr>
        <p:xfrm>
          <a:off x="5997169" y="1520851"/>
          <a:ext cx="1110210" cy="929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210">
                  <a:extLst>
                    <a:ext uri="{9D8B030D-6E8A-4147-A177-3AD203B41FA5}">
                      <a16:colId xmlns:a16="http://schemas.microsoft.com/office/drawing/2014/main" val="1327099584"/>
                    </a:ext>
                  </a:extLst>
                </a:gridCol>
              </a:tblGrid>
              <a:tr h="28951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41673"/>
                  </a:ext>
                </a:extLst>
              </a:tr>
              <a:tr h="6086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Смывание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мыла, умывание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489570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579446"/>
              </p:ext>
            </p:extLst>
          </p:nvPr>
        </p:nvGraphicFramePr>
        <p:xfrm>
          <a:off x="7402942" y="1511610"/>
          <a:ext cx="1110210" cy="886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210">
                  <a:extLst>
                    <a:ext uri="{9D8B030D-6E8A-4147-A177-3AD203B41FA5}">
                      <a16:colId xmlns:a16="http://schemas.microsoft.com/office/drawing/2014/main" val="1327099584"/>
                    </a:ext>
                  </a:extLst>
                </a:gridCol>
              </a:tblGrid>
              <a:tr h="2778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41673"/>
                  </a:ext>
                </a:extLst>
              </a:tr>
              <a:tr h="6086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Закрывание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489570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792275"/>
              </p:ext>
            </p:extLst>
          </p:nvPr>
        </p:nvGraphicFramePr>
        <p:xfrm>
          <a:off x="8808715" y="1509420"/>
          <a:ext cx="1110210" cy="917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210">
                  <a:extLst>
                    <a:ext uri="{9D8B030D-6E8A-4147-A177-3AD203B41FA5}">
                      <a16:colId xmlns:a16="http://schemas.microsoft.com/office/drawing/2014/main" val="1327099584"/>
                    </a:ext>
                  </a:extLst>
                </a:gridCol>
              </a:tblGrid>
              <a:tr h="2778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41673"/>
                  </a:ext>
                </a:extLst>
              </a:tr>
              <a:tr h="6086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Вытирание рук полотенцем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489570"/>
                  </a:ext>
                </a:extLst>
              </a:tr>
            </a:tbl>
          </a:graphicData>
        </a:graphic>
      </p:graphicFrame>
      <p:sp>
        <p:nvSpPr>
          <p:cNvPr id="16" name="Стрелка вправо 15"/>
          <p:cNvSpPr/>
          <p:nvPr/>
        </p:nvSpPr>
        <p:spPr>
          <a:xfrm>
            <a:off x="2888675" y="1889096"/>
            <a:ext cx="226289" cy="182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330470" y="1894415"/>
            <a:ext cx="226289" cy="182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739482" y="1889097"/>
            <a:ext cx="226289" cy="182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7141553" y="1889097"/>
            <a:ext cx="226289" cy="182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8549174" y="1877160"/>
            <a:ext cx="226289" cy="182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9952177" y="1877160"/>
            <a:ext cx="226289" cy="182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423949" y="4829695"/>
            <a:ext cx="203661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решения проблем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16283" y="4305993"/>
            <a:ext cx="5544589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Разделить детей  на подгруппы для мытья рук и умывания.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Разработать и внедрить алгоритмы последовательного выполнения действий.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Разместить алгоритмы выполнения действий на видных местах, перед глазами детей. Разучить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потешки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стихи, способствующие запоминанию порядка действий при мытье рук, при умывании.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Привлечь младшего воспитателя  к организации детей и оказанию им помощи.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Заменить кусковое мыло на жидкое.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Использовать влажные салфетки для вытирания лица и рук после приема пищи.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трелка вправо 35"/>
          <p:cNvSpPr/>
          <p:nvPr/>
        </p:nvSpPr>
        <p:spPr>
          <a:xfrm>
            <a:off x="2602813" y="4912822"/>
            <a:ext cx="571725" cy="1466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9446022" y="5413989"/>
            <a:ext cx="121089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ВПП=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мин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2634" y="6201295"/>
            <a:ext cx="3541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                  Е.А. Прохорова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1548018" y="3856991"/>
            <a:ext cx="1362369" cy="8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 flipV="1">
            <a:off x="2899532" y="3596970"/>
            <a:ext cx="10855" cy="268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904960" y="3610659"/>
            <a:ext cx="2317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136676" y="3596970"/>
            <a:ext cx="0" cy="260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136676" y="3856991"/>
            <a:ext cx="10778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4197927" y="3610659"/>
            <a:ext cx="0" cy="246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197927" y="3610659"/>
            <a:ext cx="35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4556759" y="3610659"/>
            <a:ext cx="0" cy="254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4556759" y="3865641"/>
            <a:ext cx="1199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5739482" y="3573913"/>
            <a:ext cx="0" cy="283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5739482" y="3573913"/>
            <a:ext cx="257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997169" y="3573913"/>
            <a:ext cx="0" cy="283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997169" y="3856991"/>
            <a:ext cx="1110210" cy="8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7107379" y="3596970"/>
            <a:ext cx="0" cy="260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7107379" y="3596970"/>
            <a:ext cx="2604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7367842" y="3610659"/>
            <a:ext cx="0" cy="254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7367842" y="3865641"/>
            <a:ext cx="114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8513152" y="3610659"/>
            <a:ext cx="0" cy="254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8513152" y="3610659"/>
            <a:ext cx="2623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8775463" y="3610659"/>
            <a:ext cx="0" cy="246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8775463" y="3865641"/>
            <a:ext cx="1050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840824" y="3596970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 мин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344760" y="3583763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839481" y="3583762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мин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190300" y="3587633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мин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650563" y="3594393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мин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9030944" y="3599650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вальная выноска 1"/>
          <p:cNvSpPr/>
          <p:nvPr/>
        </p:nvSpPr>
        <p:spPr>
          <a:xfrm>
            <a:off x="2829101" y="1106348"/>
            <a:ext cx="456668" cy="325835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Овальная выноска 67"/>
          <p:cNvSpPr/>
          <p:nvPr/>
        </p:nvSpPr>
        <p:spPr>
          <a:xfrm>
            <a:off x="4149009" y="1093902"/>
            <a:ext cx="456668" cy="325835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Овальная выноска 69"/>
          <p:cNvSpPr/>
          <p:nvPr/>
        </p:nvSpPr>
        <p:spPr>
          <a:xfrm>
            <a:off x="4605677" y="930984"/>
            <a:ext cx="456668" cy="325835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Овальная выноска 71"/>
          <p:cNvSpPr/>
          <p:nvPr/>
        </p:nvSpPr>
        <p:spPr>
          <a:xfrm>
            <a:off x="6086241" y="943430"/>
            <a:ext cx="456668" cy="325835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Овальная выноска 73"/>
          <p:cNvSpPr/>
          <p:nvPr/>
        </p:nvSpPr>
        <p:spPr>
          <a:xfrm>
            <a:off x="9836987" y="1055421"/>
            <a:ext cx="456668" cy="325835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Овальная выноска 75"/>
          <p:cNvSpPr/>
          <p:nvPr/>
        </p:nvSpPr>
        <p:spPr>
          <a:xfrm>
            <a:off x="5639991" y="1118497"/>
            <a:ext cx="456668" cy="325835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3230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85</Words>
  <Application>Microsoft Office PowerPoint</Application>
  <PresentationFormat>Широкоэкранный</PresentationFormat>
  <Paragraphs>30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Andrei</dc:creator>
  <cp:lastModifiedBy>Andrei</cp:lastModifiedBy>
  <cp:revision>10</cp:revision>
  <dcterms:created xsi:type="dcterms:W3CDTF">2023-11-30T07:09:19Z</dcterms:created>
  <dcterms:modified xsi:type="dcterms:W3CDTF">2023-11-30T08:35:02Z</dcterms:modified>
</cp:coreProperties>
</file>