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9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0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06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7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4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2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0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7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9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4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4F7A4C-8259-448C-86A5-C049F6B25C7F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F83B9E-A5D0-4E36-8CE3-D446F5A98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195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Урок-деловая игра «строим дом»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catherineasquithgallery.com/uploads/posts/2021-02/1614529685_100-p-dom-na-belom-fone-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09" y="2602524"/>
            <a:ext cx="5400442" cy="34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036695"/>
          </a:xfrm>
        </p:spPr>
        <p:txBody>
          <a:bodyPr/>
          <a:lstStyle/>
          <a:p>
            <a:r>
              <a:rPr lang="ru-RU" dirty="0" smtClean="0"/>
              <a:t>Откроем учебник на стр.69 №8</a:t>
            </a:r>
            <a:br>
              <a:rPr lang="ru-RU" dirty="0" smtClean="0"/>
            </a:br>
            <a:r>
              <a:rPr lang="ru-RU" dirty="0" smtClean="0"/>
              <a:t>Решите уравнения и выполните проверку.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1ряд-1 уравнение</a:t>
            </a:r>
            <a:br>
              <a:rPr lang="ru-RU" dirty="0" smtClean="0"/>
            </a:br>
            <a:r>
              <a:rPr lang="ru-RU" dirty="0" smtClean="0"/>
              <a:t>2ряд–2 уравнение</a:t>
            </a:r>
            <a:br>
              <a:rPr lang="ru-RU" dirty="0" smtClean="0"/>
            </a:br>
            <a:r>
              <a:rPr lang="ru-RU" dirty="0" smtClean="0"/>
              <a:t>3ряд-3 уравнение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607" y="0"/>
            <a:ext cx="6625882" cy="685799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+ 320 = 80 ∙ </a:t>
            </a:r>
            <a:r>
              <a:rPr lang="ru-RU" sz="2400" dirty="0" smtClean="0"/>
              <a:t>7                                    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+ 320 = </a:t>
            </a:r>
            <a:r>
              <a:rPr lang="ru-RU" sz="2400" dirty="0" smtClean="0"/>
              <a:t>560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= 560 − </a:t>
            </a:r>
            <a:r>
              <a:rPr lang="ru-RU" sz="2400" dirty="0" smtClean="0"/>
              <a:t>320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= </a:t>
            </a:r>
            <a:r>
              <a:rPr lang="ru-RU" sz="2400" dirty="0" smtClean="0"/>
              <a:t>240</a:t>
            </a:r>
            <a:br>
              <a:rPr lang="ru-RU" sz="2400" dirty="0" smtClean="0"/>
            </a:br>
            <a:r>
              <a:rPr lang="ru-RU" sz="2400" dirty="0" smtClean="0"/>
              <a:t>240 </a:t>
            </a:r>
            <a:r>
              <a:rPr lang="ru-RU" sz="2400" dirty="0"/>
              <a:t>+ 320 = 80 ∙ </a:t>
            </a:r>
            <a:r>
              <a:rPr lang="ru-RU" sz="2400" dirty="0" smtClean="0"/>
              <a:t>7</a:t>
            </a:r>
            <a:br>
              <a:rPr lang="ru-RU" sz="2400" dirty="0" smtClean="0"/>
            </a:br>
            <a:r>
              <a:rPr lang="ru-RU" sz="2400" dirty="0" smtClean="0"/>
              <a:t>560 </a:t>
            </a:r>
            <a:r>
              <a:rPr lang="ru-RU" sz="2400" dirty="0"/>
              <a:t>= </a:t>
            </a:r>
            <a:r>
              <a:rPr lang="ru-RU" sz="2400" dirty="0" smtClean="0"/>
              <a:t>560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х − 180 = 240 : </a:t>
            </a:r>
            <a:r>
              <a:rPr lang="ru-RU" sz="2400" dirty="0" smtClean="0"/>
              <a:t>3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− 180 = </a:t>
            </a:r>
            <a:r>
              <a:rPr lang="ru-RU" sz="2400" dirty="0" smtClean="0"/>
              <a:t>80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= 180 + </a:t>
            </a:r>
            <a:r>
              <a:rPr lang="ru-RU" sz="2400" dirty="0" smtClean="0"/>
              <a:t>80</a:t>
            </a:r>
            <a:br>
              <a:rPr lang="ru-RU" sz="2400" dirty="0" smtClean="0"/>
            </a:br>
            <a:r>
              <a:rPr lang="ru-RU" sz="2400" dirty="0" smtClean="0"/>
              <a:t>х </a:t>
            </a:r>
            <a:r>
              <a:rPr lang="ru-RU" sz="2400" dirty="0"/>
              <a:t>= </a:t>
            </a:r>
            <a:r>
              <a:rPr lang="ru-RU" sz="2400" dirty="0" smtClean="0"/>
              <a:t>260</a:t>
            </a:r>
            <a:br>
              <a:rPr lang="ru-RU" sz="2400" dirty="0" smtClean="0"/>
            </a:br>
            <a:r>
              <a:rPr lang="ru-RU" sz="2400" dirty="0" smtClean="0"/>
              <a:t>260 </a:t>
            </a:r>
            <a:r>
              <a:rPr lang="ru-RU" sz="2400" dirty="0"/>
              <a:t>− 180 = 240 : </a:t>
            </a:r>
            <a:r>
              <a:rPr lang="ru-RU" sz="2400" dirty="0" smtClean="0"/>
              <a:t>3</a:t>
            </a:r>
            <a:br>
              <a:rPr lang="ru-RU" sz="2400" dirty="0" smtClean="0"/>
            </a:br>
            <a:r>
              <a:rPr lang="ru-RU" sz="2400" dirty="0" smtClean="0"/>
              <a:t>80 </a:t>
            </a:r>
            <a:r>
              <a:rPr lang="ru-RU" sz="2400" dirty="0"/>
              <a:t>= </a:t>
            </a:r>
            <a:r>
              <a:rPr lang="ru-RU" sz="2400" dirty="0" smtClean="0"/>
              <a:t>80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400 − х = 275 + 25</a:t>
            </a:r>
            <a:br>
              <a:rPr lang="ru-RU" sz="2400" dirty="0"/>
            </a:br>
            <a:r>
              <a:rPr lang="ru-RU" sz="2400" dirty="0"/>
              <a:t>400 − х = 300</a:t>
            </a:r>
            <a:br>
              <a:rPr lang="ru-RU" sz="2400" dirty="0"/>
            </a:br>
            <a:r>
              <a:rPr lang="ru-RU" sz="2400" dirty="0"/>
              <a:t>х = 400 − 300</a:t>
            </a:r>
            <a:br>
              <a:rPr lang="ru-RU" sz="2400" dirty="0"/>
            </a:br>
            <a:r>
              <a:rPr lang="ru-RU" sz="2400" dirty="0"/>
              <a:t>х = 100</a:t>
            </a:r>
            <a:br>
              <a:rPr lang="ru-RU" sz="2400" dirty="0"/>
            </a:br>
            <a:r>
              <a:rPr lang="ru-RU" sz="2400" dirty="0"/>
              <a:t>400 − 100 = 275 + 25</a:t>
            </a:r>
            <a:br>
              <a:rPr lang="ru-RU" sz="2400" dirty="0"/>
            </a:br>
            <a:r>
              <a:rPr lang="ru-RU" sz="2400" dirty="0"/>
              <a:t>300 = 300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801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7987"/>
            <a:ext cx="10364451" cy="595925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Откройте стр.73 №24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заполним пропуски.</a:t>
            </a:r>
            <a:br>
              <a:rPr lang="ru-RU" dirty="0" smtClean="0"/>
            </a:br>
            <a:r>
              <a:rPr lang="ru-RU" dirty="0" smtClean="0"/>
              <a:t>Это задание также поможет продолжить строительство дома</a:t>
            </a:r>
            <a:endParaRPr lang="ru-RU" dirty="0"/>
          </a:p>
        </p:txBody>
      </p:sp>
      <p:pic>
        <p:nvPicPr>
          <p:cNvPr id="4098" name="Picture 2" descr="http://nedvio.com/wp-content/uploads/2019/01/sovety-po-vyboru-uchastka-zastroysh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97" y="4491933"/>
            <a:ext cx="5101692" cy="23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60252"/>
          </a:xfrm>
        </p:spPr>
        <p:txBody>
          <a:bodyPr/>
          <a:lstStyle/>
          <a:p>
            <a:pPr algn="l"/>
            <a:r>
              <a:rPr lang="ru-RU" sz="4400" dirty="0" smtClean="0"/>
              <a:t>Проверим: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1 </a:t>
            </a:r>
            <a:r>
              <a:rPr lang="ru-RU" sz="5400" dirty="0"/>
              <a:t>см</a:t>
            </a:r>
            <a:r>
              <a:rPr lang="ru-RU" sz="5400" baseline="30000" dirty="0"/>
              <a:t>2</a:t>
            </a:r>
            <a:r>
              <a:rPr lang="ru-RU" sz="5400" dirty="0"/>
              <a:t> = 100 мм</a:t>
            </a:r>
            <a:r>
              <a:rPr lang="ru-RU" sz="5400" baseline="30000" dirty="0"/>
              <a:t>2</a:t>
            </a:r>
            <a:r>
              <a:rPr lang="ru-RU" sz="5400" dirty="0"/>
              <a:t>  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1 </a:t>
            </a:r>
            <a:r>
              <a:rPr lang="ru-RU" sz="5400" dirty="0"/>
              <a:t>м</a:t>
            </a:r>
            <a:r>
              <a:rPr lang="ru-RU" sz="5400" baseline="30000" dirty="0"/>
              <a:t>2</a:t>
            </a:r>
            <a:r>
              <a:rPr lang="ru-RU" sz="5400" dirty="0"/>
              <a:t> = 100 </a:t>
            </a:r>
            <a:r>
              <a:rPr lang="ru-RU" sz="5400" dirty="0" smtClean="0"/>
              <a:t>дм</a:t>
            </a:r>
            <a:r>
              <a:rPr lang="ru-RU" sz="5400" baseline="30000" dirty="0" smtClean="0"/>
              <a:t>2</a:t>
            </a:r>
            <a:br>
              <a:rPr lang="ru-RU" sz="5400" baseline="30000" dirty="0" smtClean="0"/>
            </a:br>
            <a:r>
              <a:rPr lang="ru-RU" sz="5400" dirty="0" smtClean="0"/>
              <a:t>1 </a:t>
            </a:r>
            <a:r>
              <a:rPr lang="ru-RU" sz="5400" dirty="0"/>
              <a:t>дм</a:t>
            </a:r>
            <a:r>
              <a:rPr lang="ru-RU" sz="5400" baseline="30000" dirty="0"/>
              <a:t>2</a:t>
            </a:r>
            <a:r>
              <a:rPr lang="ru-RU" sz="5400" dirty="0"/>
              <a:t> = 100 см</a:t>
            </a:r>
            <a:r>
              <a:rPr lang="ru-RU" sz="5400" baseline="30000" dirty="0"/>
              <a:t>2</a:t>
            </a:r>
            <a:r>
              <a:rPr lang="ru-RU" sz="5400" dirty="0"/>
              <a:t>    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1 </a:t>
            </a:r>
            <a:r>
              <a:rPr lang="ru-RU" sz="5400" dirty="0"/>
              <a:t>км² = 1000000 </a:t>
            </a:r>
            <a:r>
              <a:rPr lang="ru-RU" sz="5400" dirty="0" smtClean="0"/>
              <a:t>м</a:t>
            </a:r>
            <a:r>
              <a:rPr lang="ru-RU" sz="5400" baseline="30000" dirty="0" smtClean="0"/>
              <a:t>2</a:t>
            </a:r>
            <a:br>
              <a:rPr lang="ru-RU" sz="5400" baseline="300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726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 Стены готовы!</a:t>
            </a:r>
            <a:endParaRPr lang="ru-RU" dirty="0"/>
          </a:p>
        </p:txBody>
      </p:sp>
      <p:pic>
        <p:nvPicPr>
          <p:cNvPr id="5122" name="Picture 2" descr="https://terem-ermaka.ru/wp-content/uploads/9/0/0/900f1e4d541e6386d4c471f8316cd1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95" y="2134911"/>
            <a:ext cx="9917723" cy="47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476" y="309489"/>
            <a:ext cx="9088355" cy="2264899"/>
          </a:xfrm>
        </p:spPr>
        <p:txBody>
          <a:bodyPr>
            <a:normAutofit/>
          </a:bodyPr>
          <a:lstStyle/>
          <a:p>
            <a:r>
              <a:rPr lang="ru-RU" dirty="0" smtClean="0"/>
              <a:t>Пора отдохнуть!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shultan.my1.ru/img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16729" r="24880" b="3135"/>
          <a:stretch/>
        </p:blipFill>
        <p:spPr bwMode="auto">
          <a:xfrm>
            <a:off x="1041009" y="1216854"/>
            <a:ext cx="10100605" cy="5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5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16195"/>
            <a:ext cx="10364451" cy="1371599"/>
          </a:xfrm>
        </p:spPr>
        <p:txBody>
          <a:bodyPr/>
          <a:lstStyle/>
          <a:p>
            <a:r>
              <a:rPr lang="ru-RU" dirty="0" smtClean="0"/>
              <a:t>3 этап </a:t>
            </a:r>
            <a:br>
              <a:rPr lang="ru-RU" dirty="0" smtClean="0"/>
            </a:br>
            <a:r>
              <a:rPr lang="ru-RU" sz="4000" dirty="0" smtClean="0"/>
              <a:t>строим крышу</a:t>
            </a:r>
            <a:endParaRPr lang="ru-RU" sz="4000" dirty="0"/>
          </a:p>
        </p:txBody>
      </p:sp>
      <p:pic>
        <p:nvPicPr>
          <p:cNvPr id="7170" name="Picture 2" descr="https://stk-etalon.ru/wp-content/uploads/2021/04/489-4899233_vellore-houses-designed-by-archi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1887794"/>
            <a:ext cx="10043651" cy="49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8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711945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Продолжим работу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откроем Стр.72 № 17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сделаем чертеж к задаче 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решим эту задачу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.pinimg.com/originals/87/cb/28/87cb288a67fdc82c2951ecfd82479d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17" y="4368164"/>
            <a:ext cx="2970627" cy="22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179" y="337165"/>
            <a:ext cx="10715518" cy="2588916"/>
          </a:xfrm>
        </p:spPr>
        <p:txBody>
          <a:bodyPr>
            <a:normAutofit/>
          </a:bodyPr>
          <a:lstStyle/>
          <a:p>
            <a:r>
              <a:rPr lang="ru-RU" dirty="0" smtClean="0"/>
              <a:t>№17 Из </a:t>
            </a:r>
            <a:r>
              <a:rPr lang="ru-RU" dirty="0"/>
              <a:t>двух городов навстречу друг другу вышли два поезда. Один из них прошёл до встречи 260 км, другой — 180 км. Рассмотри чертёж к задаче и найди расстояние между городами.</a:t>
            </a:r>
            <a:endParaRPr lang="ru-RU" dirty="0"/>
          </a:p>
        </p:txBody>
      </p:sp>
      <p:pic>
        <p:nvPicPr>
          <p:cNvPr id="9218" name="Picture 2" descr="математика 4 класс Моро, Бантова - 1 часть страница 72, номер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" y="3573195"/>
            <a:ext cx="10156874" cy="25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7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4867883"/>
          </a:xfrm>
        </p:spPr>
        <p:txBody>
          <a:bodyPr>
            <a:normAutofit/>
          </a:bodyPr>
          <a:lstStyle/>
          <a:p>
            <a:r>
              <a:rPr lang="ru-RU" dirty="0" smtClean="0"/>
              <a:t>Запишем решение задачи: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260 </a:t>
            </a:r>
            <a:r>
              <a:rPr lang="ru-RU" dirty="0"/>
              <a:t>+ 180 = 440 (км) — расстояние между городами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Ответ</a:t>
            </a:r>
            <a:r>
              <a:rPr lang="ru-RU" b="1" dirty="0"/>
              <a:t>:</a:t>
            </a:r>
            <a:r>
              <a:rPr lang="ru-RU" dirty="0"/>
              <a:t> 440 </a:t>
            </a:r>
            <a:r>
              <a:rPr lang="ru-RU" dirty="0" smtClean="0"/>
              <a:t>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2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4745"/>
            <a:ext cx="10364451" cy="2236763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1 этап </a:t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приготовим площадку для строительства дома и фундамент</a:t>
            </a:r>
            <a:endParaRPr lang="ru-RU" sz="4000" dirty="0"/>
          </a:p>
        </p:txBody>
      </p:sp>
      <p:pic>
        <p:nvPicPr>
          <p:cNvPr id="11268" name="Picture 4" descr="https://mir-s3-cdn-cf.behance.net/project_modules/max_1200/7f12d045571507.5835748aac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2588456"/>
            <a:ext cx="9772983" cy="40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28732"/>
          </a:xfrm>
        </p:spPr>
        <p:txBody>
          <a:bodyPr>
            <a:normAutofit/>
          </a:bodyPr>
          <a:lstStyle/>
          <a:p>
            <a:r>
              <a:rPr lang="ru-RU" dirty="0" smtClean="0"/>
              <a:t>Стр.73 № 23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Какую площадь занимает картофельное поле, если одна пятая часть этой площади составляет 200 м</a:t>
            </a:r>
            <a:r>
              <a:rPr lang="ru-RU" baseline="30000" dirty="0"/>
              <a:t>2</a:t>
            </a:r>
            <a:r>
              <a:rPr lang="ru-RU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004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58" y="379366"/>
            <a:ext cx="11170371" cy="5908892"/>
          </a:xfrm>
        </p:spPr>
        <p:txBody>
          <a:bodyPr/>
          <a:lstStyle/>
          <a:p>
            <a:pPr algn="l"/>
            <a:r>
              <a:rPr lang="ru-RU" dirty="0"/>
              <a:t>Все поле — ? </a:t>
            </a:r>
            <a:r>
              <a:rPr lang="ru-RU" dirty="0" smtClean="0"/>
              <a:t>М</a:t>
            </a:r>
            <a:r>
              <a:rPr lang="ru-RU" baseline="30000" dirty="0" smtClean="0"/>
              <a:t>2</a:t>
            </a:r>
            <a:br>
              <a:rPr lang="ru-RU" baseline="30000" dirty="0" smtClean="0"/>
            </a:br>
            <a:r>
              <a:rPr lang="ru-RU" dirty="0" smtClean="0"/>
              <a:t>1/5 </a:t>
            </a:r>
            <a:r>
              <a:rPr lang="ru-RU" dirty="0"/>
              <a:t>часть — 200 </a:t>
            </a:r>
            <a:r>
              <a:rPr lang="ru-RU" dirty="0" smtClean="0"/>
              <a:t>м</a:t>
            </a:r>
            <a:r>
              <a:rPr lang="ru-RU" baseline="30000" dirty="0" smtClean="0"/>
              <a:t>2</a:t>
            </a:r>
            <a:br>
              <a:rPr lang="ru-RU" baseline="30000" dirty="0" smtClean="0"/>
            </a:br>
            <a:r>
              <a:rPr lang="ru-RU" baseline="30000" dirty="0" smtClean="0"/>
              <a:t/>
            </a:r>
            <a:br>
              <a:rPr lang="ru-RU" baseline="30000" dirty="0" smtClean="0"/>
            </a:br>
            <a:r>
              <a:rPr lang="ru-RU" dirty="0" smtClean="0"/>
              <a:t>200 </a:t>
            </a:r>
            <a:r>
              <a:rPr lang="ru-RU" dirty="0"/>
              <a:t>∙ 5 = 1000 (м</a:t>
            </a:r>
            <a:r>
              <a:rPr lang="ru-RU" baseline="30000" dirty="0"/>
              <a:t>2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b="1" dirty="0" smtClean="0"/>
              <a:t>Ответ</a:t>
            </a:r>
            <a:r>
              <a:rPr lang="ru-RU" b="1" dirty="0"/>
              <a:t>:</a:t>
            </a:r>
            <a:r>
              <a:rPr lang="ru-RU" dirty="0"/>
              <a:t> 1000 м</a:t>
            </a:r>
            <a:r>
              <a:rPr lang="ru-RU" baseline="30000" dirty="0"/>
              <a:t>2</a:t>
            </a:r>
            <a:r>
              <a:rPr lang="ru-RU" dirty="0"/>
              <a:t> занимает картофельное поле.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75121"/>
              </p:ext>
            </p:extLst>
          </p:nvPr>
        </p:nvGraphicFramePr>
        <p:xfrm>
          <a:off x="7061984" y="717453"/>
          <a:ext cx="4417255" cy="2124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451"/>
                <a:gridCol w="883451"/>
                <a:gridCol w="883451"/>
                <a:gridCol w="883451"/>
                <a:gridCol w="883451"/>
              </a:tblGrid>
              <a:tr h="212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8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 Мы справились с заданием!</a:t>
            </a:r>
            <a:endParaRPr lang="ru-RU" dirty="0"/>
          </a:p>
        </p:txBody>
      </p:sp>
      <p:pic>
        <p:nvPicPr>
          <p:cNvPr id="10242" name="Picture 2" descr="https://simplex-irk.ru/wp-content/uploads/2018/12/sroki-stroitelstva-doma-iz-gazobetona-fo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78" y="2472900"/>
            <a:ext cx="8788244" cy="41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2152817"/>
          </a:xfrm>
        </p:spPr>
        <p:txBody>
          <a:bodyPr/>
          <a:lstStyle/>
          <a:p>
            <a:r>
              <a:rPr lang="ru-RU" dirty="0" smtClean="0"/>
              <a:t>Какой замечательный дом у нас получился! Молодцы! ребята, вы очень старались! </a:t>
            </a:r>
            <a:endParaRPr lang="ru-RU" dirty="0"/>
          </a:p>
        </p:txBody>
      </p:sp>
      <p:pic>
        <p:nvPicPr>
          <p:cNvPr id="12290" name="Picture 2" descr="http://iis.org.br/wp-content/uploads/2016/04/Casas_Popul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52" y="2771334"/>
            <a:ext cx="7135496" cy="381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31785"/>
          </a:xfrm>
        </p:spPr>
        <p:txBody>
          <a:bodyPr/>
          <a:lstStyle/>
          <a:p>
            <a:r>
              <a:rPr lang="ru-RU" dirty="0" smtClean="0"/>
              <a:t>Оцените свою работу на уроке: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отлично   хорошо    могло быть лучше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1083210" y="3404382"/>
            <a:ext cx="1960097" cy="16459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4276578" y="3404382"/>
            <a:ext cx="1819422" cy="1645920"/>
          </a:xfrm>
          <a:prstGeom prst="smileyFace">
            <a:avLst>
              <a:gd name="adj" fmla="val 294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225534" y="3228538"/>
            <a:ext cx="1748460" cy="1821764"/>
          </a:xfrm>
          <a:prstGeom prst="smileyFace">
            <a:avLst>
              <a:gd name="adj" fmla="val 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6449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Домашнее задание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стр.73 № 25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37110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98074"/>
          </a:xfrm>
        </p:spPr>
        <p:txBody>
          <a:bodyPr/>
          <a:lstStyle/>
          <a:p>
            <a:r>
              <a:rPr lang="ru-RU" dirty="0" smtClean="0"/>
              <a:t>Спасибо за урок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20" name="Picture 8" descr="https://mykaleidoscope.ru/x/uploads/posts/2022-10/1666301216_60-mykaleidoscope-ru-p-otkritki-s-potseluichikami-i-serdechkami-v-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43" y="2961566"/>
            <a:ext cx="4371620" cy="30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3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067218"/>
          </a:xfrm>
        </p:spPr>
        <p:txBody>
          <a:bodyPr/>
          <a:lstStyle/>
          <a:p>
            <a:r>
              <a:rPr lang="ru-RU" dirty="0" smtClean="0"/>
              <a:t>-Откроем тетради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-запишем число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-классная работа</a:t>
            </a:r>
            <a:endParaRPr lang="ru-RU" dirty="0"/>
          </a:p>
        </p:txBody>
      </p:sp>
      <p:pic>
        <p:nvPicPr>
          <p:cNvPr id="3" name="Picture 2" descr="https://u.9111s.ru/uploads/202106/26/6f8a9bee9044f2516123f8044ef4b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3587262"/>
            <a:ext cx="6274190" cy="30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96351"/>
          </a:xfrm>
        </p:spPr>
        <p:txBody>
          <a:bodyPr/>
          <a:lstStyle/>
          <a:p>
            <a:r>
              <a:rPr lang="ru-RU" dirty="0" smtClean="0"/>
              <a:t>1)Вычисли удобным способом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1ряд: 52+43+18+57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ряд: 64+19+61+36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3ряд: 57+54+43+36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69741"/>
          </a:xfrm>
        </p:spPr>
        <p:txBody>
          <a:bodyPr/>
          <a:lstStyle/>
          <a:p>
            <a:r>
              <a:rPr lang="ru-RU" dirty="0" smtClean="0"/>
              <a:t>Проверим: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1ряд</a:t>
            </a:r>
            <a:r>
              <a:rPr lang="ru-RU" dirty="0"/>
              <a:t>: </a:t>
            </a:r>
            <a:r>
              <a:rPr lang="ru-RU" dirty="0" smtClean="0"/>
              <a:t>(52+18)+(43+57)=170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 ряд: </a:t>
            </a:r>
            <a:r>
              <a:rPr lang="ru-RU" dirty="0" smtClean="0"/>
              <a:t>(64+36)+(61+19)=180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3ряд: </a:t>
            </a:r>
            <a:r>
              <a:rPr lang="ru-RU" dirty="0" smtClean="0"/>
              <a:t>(57+43)+(54+36)=190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0418"/>
          </a:xfrm>
        </p:spPr>
        <p:txBody>
          <a:bodyPr/>
          <a:lstStyle/>
          <a:p>
            <a:r>
              <a:rPr lang="ru-RU" dirty="0" smtClean="0"/>
              <a:t>2)Вычисли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1ряд: 40мин 30с+15с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2ряд: 2мин 30с-1мин 15с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3 ряд: 19ч 37мин-11ч 7мин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66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55674"/>
          </a:xfrm>
        </p:spPr>
        <p:txBody>
          <a:bodyPr/>
          <a:lstStyle/>
          <a:p>
            <a:r>
              <a:rPr lang="ru-RU" dirty="0" smtClean="0"/>
              <a:t>Проверим: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1ряд</a:t>
            </a:r>
            <a:r>
              <a:rPr lang="ru-RU" dirty="0"/>
              <a:t>: 40мин </a:t>
            </a:r>
            <a:r>
              <a:rPr lang="ru-RU" dirty="0" smtClean="0"/>
              <a:t>30с+15с=40мин45с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2ряд: 2мин 30с-1мин </a:t>
            </a:r>
            <a:r>
              <a:rPr lang="ru-RU" dirty="0" smtClean="0"/>
              <a:t>15с=1мин15с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 ряд: 19ч 37мин-11ч </a:t>
            </a:r>
            <a:r>
              <a:rPr lang="ru-RU" dirty="0" smtClean="0"/>
              <a:t>7мин=8ч30мин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4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18517"/>
            <a:ext cx="11278226" cy="5810418"/>
          </a:xfrm>
        </p:spPr>
        <p:txBody>
          <a:bodyPr/>
          <a:lstStyle/>
          <a:p>
            <a:r>
              <a:rPr lang="ru-RU" dirty="0" smtClean="0"/>
              <a:t>Молодцы! Мы подготовили площадку и построили фундамент для дома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616591"/>
            <a:ext cx="4881489" cy="3235569"/>
          </a:xfrm>
          <a:prstGeom prst="rect">
            <a:avLst/>
          </a:prstGeom>
        </p:spPr>
      </p:pic>
      <p:pic>
        <p:nvPicPr>
          <p:cNvPr id="4" name="Picture 2" descr="https://beton-karkas.ru/wp-content/uploads/2018/07/Vse-o-razrabotke-proekta-zda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2616590"/>
            <a:ext cx="5510472" cy="39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8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44658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строим стены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s://oren.ru/wp-content/uploads/2016/01/Strojka-Kamenshhik-Stroite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6" y="3953021"/>
            <a:ext cx="7831393" cy="26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148</TotalTime>
  <Words>136</Words>
  <Application>Microsoft Office PowerPoint</Application>
  <PresentationFormat>Широкоэкранный</PresentationFormat>
  <Paragraphs>34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Tw Cen MT</vt:lpstr>
      <vt:lpstr>Капля</vt:lpstr>
      <vt:lpstr> Урок-деловая игра «строим дом»      </vt:lpstr>
      <vt:lpstr>1 этап   приготовим площадку для строительства дома и фундамент</vt:lpstr>
      <vt:lpstr>-Откроем тетради  -запишем число  -классная работа</vt:lpstr>
      <vt:lpstr>1)Вычисли удобным способом  1ряд: 52+43+18+57  2 ряд: 64+19+61+36  3ряд: 57+54+43+36 </vt:lpstr>
      <vt:lpstr>Проверим:  1ряд: (52+18)+(43+57)=170  2 ряд: (64+36)+(61+19)=180  3ряд: (57+43)+(54+36)=190 </vt:lpstr>
      <vt:lpstr>2)Вычисли  1ряд: 40мин 30с+15с  2ряд: 2мин 30с-1мин 15с  3 ряд: 19ч 37мин-11ч 7мин</vt:lpstr>
      <vt:lpstr>Проверим:  1ряд: 40мин 30с+15с=40мин45с  2ряд: 2мин 30с-1мин 15с=1мин15с  3 ряд: 19ч 37мин-11ч 7мин=8ч30мин</vt:lpstr>
      <vt:lpstr>Молодцы! Мы подготовили площадку и построили фундамент для дома       </vt:lpstr>
      <vt:lpstr>2 этап  строим стены    </vt:lpstr>
      <vt:lpstr>Откроем учебник на стр.69 №8 Решите уравнения и выполните проверку.  1ряд-1 уравнение 2ряд–2 уравнение 3ряд-3 уравнение  </vt:lpstr>
      <vt:lpstr> х + 320 = 80 ∙ 7                                     х + 320 = 560 х = 560 − 320 х = 240 240 + 320 = 80 ∙ 7 560 = 560  х − 180 = 240 : 3 х − 180 = 80 х = 180 + 80 х = 260 260 − 180 = 240 : 3 80 = 80  400 − х = 275 + 25 400 − х = 300 х = 400 − 300 х = 100 400 − 100 = 275 + 25 300 = 300 </vt:lpstr>
      <vt:lpstr>Откройте стр.73 №24  заполним пропуски. Это задание также поможет продолжить строительство дома</vt:lpstr>
      <vt:lpstr>Проверим:   1 см2 = 100 мм2   1 м2 = 100 дм2 1 дм2 = 100 см2     1 км² = 1000000 м2 </vt:lpstr>
      <vt:lpstr>Молодцы! Стены готовы!</vt:lpstr>
      <vt:lpstr>Пора отдохнуть!   </vt:lpstr>
      <vt:lpstr>3 этап  строим крышу</vt:lpstr>
      <vt:lpstr>Продолжим работу  откроем Стр.72 № 17  сделаем чертеж к задаче и   решим эту задачу  </vt:lpstr>
      <vt:lpstr>№17 Из двух городов навстречу друг другу вышли два поезда. Один из них прошёл до встречи 260 км, другой — 180 км. Рассмотри чертёж к задаче и найди расстояние между городами.</vt:lpstr>
      <vt:lpstr>Запишем решение задачи:  260 + 180 = 440 (км) — расстояние между городами.  Ответ: 440 км</vt:lpstr>
      <vt:lpstr>Стр.73 № 23  Какую площадь занимает картофельное поле, если одна пятая часть этой площади составляет 200 м2?</vt:lpstr>
      <vt:lpstr>Все поле — ? М2 1/5 часть — 200 м2  200 ∙ 5 = 1000 (м2) Ответ: 1000 м2 занимает картофельное поле.</vt:lpstr>
      <vt:lpstr>Молодцы! Мы справились с заданием!</vt:lpstr>
      <vt:lpstr>Какой замечательный дом у нас получился! Молодцы! ребята, вы очень старались! </vt:lpstr>
      <vt:lpstr>Оцените свою работу на уроке:  отлично   хорошо    могло быть лучше  </vt:lpstr>
      <vt:lpstr>Домашнее задание  стр.73 № 25</vt:lpstr>
      <vt:lpstr>Спасибо за урок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Урок-стоим дом </dc:title>
  <dc:creator>Надежда Целищева</dc:creator>
  <cp:lastModifiedBy>Надежда Целищева</cp:lastModifiedBy>
  <cp:revision>31</cp:revision>
  <dcterms:created xsi:type="dcterms:W3CDTF">2023-12-11T17:58:24Z</dcterms:created>
  <dcterms:modified xsi:type="dcterms:W3CDTF">2023-12-11T20:26:37Z</dcterms:modified>
</cp:coreProperties>
</file>