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9" r:id="rId12"/>
    <p:sldId id="270" r:id="rId13"/>
    <p:sldId id="271" r:id="rId14"/>
    <p:sldId id="275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A" initials="V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0" autoAdjust="0"/>
  </p:normalViewPr>
  <p:slideViewPr>
    <p:cSldViewPr>
      <p:cViewPr>
        <p:scale>
          <a:sx n="91" d="100"/>
          <a:sy n="91" d="100"/>
        </p:scale>
        <p:origin x="-1214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02-14T18:22:58.687" idx="3">
    <p:pos x="146" y="146"/>
    <p:text>изложенная модель спортивной тренировки использовалась на занятиях по баскетболу с учащимися 8 класса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C8C8C4-C320-409C-AB55-76CBC9150BCC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BC87A7-EBC7-4C5A-8F19-F0E449D55BDD}">
      <dgm:prSet phldrT="[Текст]" custT="1"/>
      <dgm:spPr/>
      <dgm:t>
        <a:bodyPr/>
        <a:lstStyle/>
        <a:p>
          <a:r>
            <a:rPr lang="ru-RU" sz="3200" dirty="0" smtClean="0"/>
            <a:t>Наездники</a:t>
          </a:r>
          <a:endParaRPr lang="ru-RU" sz="3200" dirty="0"/>
        </a:p>
      </dgm:t>
    </dgm:pt>
    <dgm:pt modelId="{A9EBA481-1C4D-40DE-98D1-577A864D8BF2}" type="parTrans" cxnId="{F48393B7-C63B-4FE1-ADA0-F7E13D1024A6}">
      <dgm:prSet/>
      <dgm:spPr/>
      <dgm:t>
        <a:bodyPr/>
        <a:lstStyle/>
        <a:p>
          <a:endParaRPr lang="ru-RU" sz="1600"/>
        </a:p>
      </dgm:t>
    </dgm:pt>
    <dgm:pt modelId="{0B3CCBAD-5A99-4EFE-8A47-F11129D24F10}" type="sibTrans" cxnId="{F48393B7-C63B-4FE1-ADA0-F7E13D1024A6}">
      <dgm:prSet/>
      <dgm:spPr/>
      <dgm:t>
        <a:bodyPr/>
        <a:lstStyle/>
        <a:p>
          <a:endParaRPr lang="ru-RU" sz="1600"/>
        </a:p>
      </dgm:t>
    </dgm:pt>
    <dgm:pt modelId="{ACA440B4-F52C-402D-B792-F571225A1BC5}">
      <dgm:prSet phldrT="[Текст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sz="1600" dirty="0" smtClean="0"/>
            <a:t>Группа делится на 2 команды. Команда рассчитывается  на первый-второй</a:t>
          </a:r>
          <a:endParaRPr lang="ru-RU" sz="1600" dirty="0"/>
        </a:p>
      </dgm:t>
    </dgm:pt>
    <dgm:pt modelId="{B6EA32DD-D2E2-46FD-ADD2-7152405A8E3C}" type="parTrans" cxnId="{82A5E1C3-BAD0-4A86-B949-0E0A8A4C9344}">
      <dgm:prSet/>
      <dgm:spPr/>
      <dgm:t>
        <a:bodyPr/>
        <a:lstStyle/>
        <a:p>
          <a:endParaRPr lang="ru-RU" sz="1600"/>
        </a:p>
      </dgm:t>
    </dgm:pt>
    <dgm:pt modelId="{A65FB364-919A-4B3A-B1F4-BE546C98A25F}" type="sibTrans" cxnId="{82A5E1C3-BAD0-4A86-B949-0E0A8A4C9344}">
      <dgm:prSet/>
      <dgm:spPr/>
      <dgm:t>
        <a:bodyPr/>
        <a:lstStyle/>
        <a:p>
          <a:endParaRPr lang="ru-RU" sz="1600"/>
        </a:p>
      </dgm:t>
    </dgm:pt>
    <dgm:pt modelId="{61472BE7-12CE-42A5-B3CA-2490BC9F616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Первые номера –</a:t>
          </a:r>
        </a:p>
        <a:p>
          <a:r>
            <a:rPr lang="ru-RU" sz="1600" b="1" dirty="0" smtClean="0">
              <a:solidFill>
                <a:schemeClr val="tx1"/>
              </a:solidFill>
            </a:rPr>
            <a:t>«лошади», вторые –</a:t>
          </a:r>
        </a:p>
        <a:p>
          <a:r>
            <a:rPr lang="ru-RU" sz="1600" b="1" dirty="0" smtClean="0">
              <a:solidFill>
                <a:schemeClr val="tx1"/>
              </a:solidFill>
            </a:rPr>
            <a:t>«всадники». «Всадники» садятся верхом на «лошадей»</a:t>
          </a:r>
          <a:endParaRPr lang="ru-RU" sz="1600" b="1" dirty="0">
            <a:solidFill>
              <a:schemeClr val="tx1"/>
            </a:solidFill>
          </a:endParaRPr>
        </a:p>
      </dgm:t>
    </dgm:pt>
    <dgm:pt modelId="{B10FE5B2-4DDF-4EA9-86C9-928E59A53E5D}" type="parTrans" cxnId="{A62E36B3-EEB2-43DD-A159-E9D7B257CFB9}">
      <dgm:prSet/>
      <dgm:spPr/>
      <dgm:t>
        <a:bodyPr/>
        <a:lstStyle/>
        <a:p>
          <a:endParaRPr lang="ru-RU" sz="1600"/>
        </a:p>
      </dgm:t>
    </dgm:pt>
    <dgm:pt modelId="{0AD6A767-A697-4C6C-B370-8D757C3D3A8F}" type="sibTrans" cxnId="{A62E36B3-EEB2-43DD-A159-E9D7B257CFB9}">
      <dgm:prSet/>
      <dgm:spPr/>
      <dgm:t>
        <a:bodyPr/>
        <a:lstStyle/>
        <a:p>
          <a:endParaRPr lang="ru-RU" sz="1600"/>
        </a:p>
      </dgm:t>
    </dgm:pt>
    <dgm:pt modelId="{D4BBEE3D-0AF3-448A-9E18-556E2600C14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Игра ведется по баскетбольным правилам. Игроки стараются забросить мяч в кольцо соперника</a:t>
          </a:r>
          <a:endParaRPr lang="ru-RU" sz="1600" b="1" dirty="0">
            <a:solidFill>
              <a:schemeClr val="tx1"/>
            </a:solidFill>
          </a:endParaRPr>
        </a:p>
      </dgm:t>
    </dgm:pt>
    <dgm:pt modelId="{5BD47BD2-9B19-42C1-A2E3-CCFDBE71917C}" type="parTrans" cxnId="{20D1614E-3FC6-45F6-BF24-46FE911A07C1}">
      <dgm:prSet/>
      <dgm:spPr/>
      <dgm:t>
        <a:bodyPr/>
        <a:lstStyle/>
        <a:p>
          <a:endParaRPr lang="ru-RU" sz="1600"/>
        </a:p>
      </dgm:t>
    </dgm:pt>
    <dgm:pt modelId="{A65748A5-8856-4338-819A-60D38636C3A1}" type="sibTrans" cxnId="{20D1614E-3FC6-45F6-BF24-46FE911A07C1}">
      <dgm:prSet/>
      <dgm:spPr/>
      <dgm:t>
        <a:bodyPr/>
        <a:lstStyle/>
        <a:p>
          <a:endParaRPr lang="ru-RU" sz="1600"/>
        </a:p>
      </dgm:t>
    </dgm:pt>
    <dgm:pt modelId="{3D17094C-BDC9-4455-8F65-630C81F8BA66}">
      <dgm:prSet phldrT="[Текст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sz="1600" dirty="0" smtClean="0"/>
            <a:t>«Лошадям» разрешается только передвигаться по площадке и вести мяч</a:t>
          </a:r>
          <a:endParaRPr lang="ru-RU" sz="1600" dirty="0"/>
        </a:p>
      </dgm:t>
    </dgm:pt>
    <dgm:pt modelId="{95F702D1-B0FF-4FA9-9857-B535C500DECF}" type="parTrans" cxnId="{21627F81-3E5F-4B7A-B491-18A65F4F2269}">
      <dgm:prSet/>
      <dgm:spPr/>
      <dgm:t>
        <a:bodyPr/>
        <a:lstStyle/>
        <a:p>
          <a:endParaRPr lang="ru-RU" sz="1600"/>
        </a:p>
      </dgm:t>
    </dgm:pt>
    <dgm:pt modelId="{4A6BF9CE-7B16-4DC1-A556-D85ACEC0F65F}" type="sibTrans" cxnId="{21627F81-3E5F-4B7A-B491-18A65F4F2269}">
      <dgm:prSet/>
      <dgm:spPr/>
      <dgm:t>
        <a:bodyPr/>
        <a:lstStyle/>
        <a:p>
          <a:endParaRPr lang="ru-RU" sz="1600"/>
        </a:p>
      </dgm:t>
    </dgm:pt>
    <dgm:pt modelId="{9EFCFF54-518C-493C-A898-F46BBE65EEB3}" type="pres">
      <dgm:prSet presAssocID="{54C8C8C4-C320-409C-AB55-76CBC9150BC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7860CF-ACD6-4F9A-976D-BD06C6134926}" type="pres">
      <dgm:prSet presAssocID="{54C8C8C4-C320-409C-AB55-76CBC9150BCC}" presName="cycle" presStyleCnt="0"/>
      <dgm:spPr/>
    </dgm:pt>
    <dgm:pt modelId="{3F323C91-C10E-4DE7-AB2E-3F5BC734F8C6}" type="pres">
      <dgm:prSet presAssocID="{1ABC87A7-EBC7-4C5A-8F19-F0E449D55BDD}" presName="nodeFirstNode" presStyleLbl="node1" presStyleIdx="0" presStyleCnt="5" custRadScaleRad="96881" custRadScaleInc="-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7E907-FF4B-4B8B-BDCD-291348D9338C}" type="pres">
      <dgm:prSet presAssocID="{0B3CCBAD-5A99-4EFE-8A47-F11129D24F10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DAA01187-822C-46A7-9A9E-989D2A1B6DC4}" type="pres">
      <dgm:prSet presAssocID="{ACA440B4-F52C-402D-B792-F571225A1BC5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9BB70-823F-4010-8EDB-E9DD45601889}" type="pres">
      <dgm:prSet presAssocID="{61472BE7-12CE-42A5-B3CA-2490BC9F616F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4AF01-49E9-4F10-96DC-30542ED66D1C}" type="pres">
      <dgm:prSet presAssocID="{D4BBEE3D-0AF3-448A-9E18-556E2600C142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8B1DEC-4BA3-4FE1-B791-D955A142EE53}" type="pres">
      <dgm:prSet presAssocID="{3D17094C-BDC9-4455-8F65-630C81F8BA66}" presName="nodeFollowingNodes" presStyleLbl="node1" presStyleIdx="4" presStyleCnt="5" custRadScaleRad="100036" custRadScaleInc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FBA9F6-69F5-4356-B13D-2152505A675D}" type="presOf" srcId="{D4BBEE3D-0AF3-448A-9E18-556E2600C142}" destId="{FE34AF01-49E9-4F10-96DC-30542ED66D1C}" srcOrd="0" destOrd="0" presId="urn:microsoft.com/office/officeart/2005/8/layout/cycle3"/>
    <dgm:cxn modelId="{A62E36B3-EEB2-43DD-A159-E9D7B257CFB9}" srcId="{54C8C8C4-C320-409C-AB55-76CBC9150BCC}" destId="{61472BE7-12CE-42A5-B3CA-2490BC9F616F}" srcOrd="2" destOrd="0" parTransId="{B10FE5B2-4DDF-4EA9-86C9-928E59A53E5D}" sibTransId="{0AD6A767-A697-4C6C-B370-8D757C3D3A8F}"/>
    <dgm:cxn modelId="{20D1614E-3FC6-45F6-BF24-46FE911A07C1}" srcId="{54C8C8C4-C320-409C-AB55-76CBC9150BCC}" destId="{D4BBEE3D-0AF3-448A-9E18-556E2600C142}" srcOrd="3" destOrd="0" parTransId="{5BD47BD2-9B19-42C1-A2E3-CCFDBE71917C}" sibTransId="{A65748A5-8856-4338-819A-60D38636C3A1}"/>
    <dgm:cxn modelId="{82A5E1C3-BAD0-4A86-B949-0E0A8A4C9344}" srcId="{54C8C8C4-C320-409C-AB55-76CBC9150BCC}" destId="{ACA440B4-F52C-402D-B792-F571225A1BC5}" srcOrd="1" destOrd="0" parTransId="{B6EA32DD-D2E2-46FD-ADD2-7152405A8E3C}" sibTransId="{A65FB364-919A-4B3A-B1F4-BE546C98A25F}"/>
    <dgm:cxn modelId="{F48393B7-C63B-4FE1-ADA0-F7E13D1024A6}" srcId="{54C8C8C4-C320-409C-AB55-76CBC9150BCC}" destId="{1ABC87A7-EBC7-4C5A-8F19-F0E449D55BDD}" srcOrd="0" destOrd="0" parTransId="{A9EBA481-1C4D-40DE-98D1-577A864D8BF2}" sibTransId="{0B3CCBAD-5A99-4EFE-8A47-F11129D24F10}"/>
    <dgm:cxn modelId="{E2102957-C463-4B6C-AD7B-45F1BC122093}" type="presOf" srcId="{0B3CCBAD-5A99-4EFE-8A47-F11129D24F10}" destId="{3B77E907-FF4B-4B8B-BDCD-291348D9338C}" srcOrd="0" destOrd="0" presId="urn:microsoft.com/office/officeart/2005/8/layout/cycle3"/>
    <dgm:cxn modelId="{29316810-A611-46C0-B23B-2314D947275C}" type="presOf" srcId="{1ABC87A7-EBC7-4C5A-8F19-F0E449D55BDD}" destId="{3F323C91-C10E-4DE7-AB2E-3F5BC734F8C6}" srcOrd="0" destOrd="0" presId="urn:microsoft.com/office/officeart/2005/8/layout/cycle3"/>
    <dgm:cxn modelId="{21627F81-3E5F-4B7A-B491-18A65F4F2269}" srcId="{54C8C8C4-C320-409C-AB55-76CBC9150BCC}" destId="{3D17094C-BDC9-4455-8F65-630C81F8BA66}" srcOrd="4" destOrd="0" parTransId="{95F702D1-B0FF-4FA9-9857-B535C500DECF}" sibTransId="{4A6BF9CE-7B16-4DC1-A556-D85ACEC0F65F}"/>
    <dgm:cxn modelId="{BBF331FF-AE3C-4C02-AC4C-709B404CE5A7}" type="presOf" srcId="{3D17094C-BDC9-4455-8F65-630C81F8BA66}" destId="{E58B1DEC-4BA3-4FE1-B791-D955A142EE53}" srcOrd="0" destOrd="0" presId="urn:microsoft.com/office/officeart/2005/8/layout/cycle3"/>
    <dgm:cxn modelId="{7D3521FA-923B-42F4-8B53-58B6F2158EAB}" type="presOf" srcId="{ACA440B4-F52C-402D-B792-F571225A1BC5}" destId="{DAA01187-822C-46A7-9A9E-989D2A1B6DC4}" srcOrd="0" destOrd="0" presId="urn:microsoft.com/office/officeart/2005/8/layout/cycle3"/>
    <dgm:cxn modelId="{735A1208-7156-42F7-A005-F431FFD0EFE0}" type="presOf" srcId="{61472BE7-12CE-42A5-B3CA-2490BC9F616F}" destId="{C209BB70-823F-4010-8EDB-E9DD45601889}" srcOrd="0" destOrd="0" presId="urn:microsoft.com/office/officeart/2005/8/layout/cycle3"/>
    <dgm:cxn modelId="{3995A184-7792-43B7-8FF5-9C1A0412D56B}" type="presOf" srcId="{54C8C8C4-C320-409C-AB55-76CBC9150BCC}" destId="{9EFCFF54-518C-493C-A898-F46BBE65EEB3}" srcOrd="0" destOrd="0" presId="urn:microsoft.com/office/officeart/2005/8/layout/cycle3"/>
    <dgm:cxn modelId="{5B4F9AF3-5093-4684-B4B4-383F8B697D2E}" type="presParOf" srcId="{9EFCFF54-518C-493C-A898-F46BBE65EEB3}" destId="{0B7860CF-ACD6-4F9A-976D-BD06C6134926}" srcOrd="0" destOrd="0" presId="urn:microsoft.com/office/officeart/2005/8/layout/cycle3"/>
    <dgm:cxn modelId="{3E2A7563-CB77-401C-98EE-4EF3650F5426}" type="presParOf" srcId="{0B7860CF-ACD6-4F9A-976D-BD06C6134926}" destId="{3F323C91-C10E-4DE7-AB2E-3F5BC734F8C6}" srcOrd="0" destOrd="0" presId="urn:microsoft.com/office/officeart/2005/8/layout/cycle3"/>
    <dgm:cxn modelId="{4BD1B460-072C-4826-B904-3B88557536C2}" type="presParOf" srcId="{0B7860CF-ACD6-4F9A-976D-BD06C6134926}" destId="{3B77E907-FF4B-4B8B-BDCD-291348D9338C}" srcOrd="1" destOrd="0" presId="urn:microsoft.com/office/officeart/2005/8/layout/cycle3"/>
    <dgm:cxn modelId="{70AABD64-5773-4FAC-84B2-72FB12F4910D}" type="presParOf" srcId="{0B7860CF-ACD6-4F9A-976D-BD06C6134926}" destId="{DAA01187-822C-46A7-9A9E-989D2A1B6DC4}" srcOrd="2" destOrd="0" presId="urn:microsoft.com/office/officeart/2005/8/layout/cycle3"/>
    <dgm:cxn modelId="{7E58BB04-2A73-4E3C-8AC4-5086D7D577F8}" type="presParOf" srcId="{0B7860CF-ACD6-4F9A-976D-BD06C6134926}" destId="{C209BB70-823F-4010-8EDB-E9DD45601889}" srcOrd="3" destOrd="0" presId="urn:microsoft.com/office/officeart/2005/8/layout/cycle3"/>
    <dgm:cxn modelId="{114B1BEB-C501-4BAA-99D7-94E1A6A37A91}" type="presParOf" srcId="{0B7860CF-ACD6-4F9A-976D-BD06C6134926}" destId="{FE34AF01-49E9-4F10-96DC-30542ED66D1C}" srcOrd="4" destOrd="0" presId="urn:microsoft.com/office/officeart/2005/8/layout/cycle3"/>
    <dgm:cxn modelId="{A18F1CF7-056E-43C1-A758-1841332F98EC}" type="presParOf" srcId="{0B7860CF-ACD6-4F9A-976D-BD06C6134926}" destId="{E58B1DEC-4BA3-4FE1-B791-D955A142EE53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B3481A-2B27-43C7-8CB2-16AFF0EEE37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A1001D25-82F7-4D5E-B095-69FD7A6D2236}">
      <dgm:prSet phldrT="[Текст]" custT="1"/>
      <dgm:spPr/>
      <dgm:t>
        <a:bodyPr/>
        <a:lstStyle/>
        <a:p>
          <a:r>
            <a:rPr lang="ru-RU" sz="1600" dirty="0" smtClean="0"/>
            <a:t>Занятия проходят по методу групповой тренировки. Группа делится на четверки и пятёрки из ребят равных по уровню двигательной активности и уровню развития игрового мышления</a:t>
          </a:r>
          <a:endParaRPr lang="ru-RU" sz="1600" dirty="0"/>
        </a:p>
      </dgm:t>
    </dgm:pt>
    <dgm:pt modelId="{EBE04551-6FA2-4273-8DD9-DC8796F53336}" type="parTrans" cxnId="{0B8D7E02-55A0-4A7F-B7EB-8C5C6D2EA873}">
      <dgm:prSet/>
      <dgm:spPr/>
      <dgm:t>
        <a:bodyPr/>
        <a:lstStyle/>
        <a:p>
          <a:endParaRPr lang="ru-RU"/>
        </a:p>
      </dgm:t>
    </dgm:pt>
    <dgm:pt modelId="{55E4F126-5AC8-4313-AD58-4E18007D9E4D}" type="sibTrans" cxnId="{0B8D7E02-55A0-4A7F-B7EB-8C5C6D2EA873}">
      <dgm:prSet/>
      <dgm:spPr/>
      <dgm:t>
        <a:bodyPr/>
        <a:lstStyle/>
        <a:p>
          <a:endParaRPr lang="ru-RU"/>
        </a:p>
      </dgm:t>
    </dgm:pt>
    <dgm:pt modelId="{3B75BCCC-D0B2-4292-A9CF-3A4C1F3A730B}">
      <dgm:prSet phldrT="[Текст]" custT="1"/>
      <dgm:spPr/>
      <dgm:t>
        <a:bodyPr/>
        <a:lstStyle/>
        <a:p>
          <a:r>
            <a:rPr lang="ru-RU" sz="1600" dirty="0" smtClean="0"/>
            <a:t>Организация таких занятий позволяет добиться высокой моторной плотности, решать проблемы , связанные с нехваткой мячей и переполненностью группы</a:t>
          </a:r>
          <a:endParaRPr lang="ru-RU" sz="1600" dirty="0"/>
        </a:p>
      </dgm:t>
    </dgm:pt>
    <dgm:pt modelId="{6C7B26FD-390F-4ADC-89C6-5E9D03B35AD5}" type="parTrans" cxnId="{385C8D3F-6F4D-454C-8466-AA3180D234E2}">
      <dgm:prSet/>
      <dgm:spPr/>
      <dgm:t>
        <a:bodyPr/>
        <a:lstStyle/>
        <a:p>
          <a:endParaRPr lang="ru-RU"/>
        </a:p>
      </dgm:t>
    </dgm:pt>
    <dgm:pt modelId="{034465DD-F8CE-41CC-8600-9130DC6582D5}" type="sibTrans" cxnId="{385C8D3F-6F4D-454C-8466-AA3180D234E2}">
      <dgm:prSet/>
      <dgm:spPr/>
      <dgm:t>
        <a:bodyPr/>
        <a:lstStyle/>
        <a:p>
          <a:endParaRPr lang="ru-RU"/>
        </a:p>
      </dgm:t>
    </dgm:pt>
    <dgm:pt modelId="{32ABD0A6-7220-44D3-891D-B0B1CDF52E82}">
      <dgm:prSet phldrT="[Текст]" custT="1"/>
      <dgm:spPr/>
      <dgm:t>
        <a:bodyPr/>
        <a:lstStyle/>
        <a:p>
          <a:r>
            <a:rPr lang="ru-RU" sz="1600" dirty="0" smtClean="0"/>
            <a:t>В этой части занятий пульс ниже 160 уд./мин. Не опускается</a:t>
          </a:r>
          <a:endParaRPr lang="ru-RU" sz="1600" dirty="0"/>
        </a:p>
      </dgm:t>
    </dgm:pt>
    <dgm:pt modelId="{7F313102-4B3C-435A-A8AF-86E249E4AE5B}" type="parTrans" cxnId="{23D781C2-9351-4990-9EF1-71B72EB0C991}">
      <dgm:prSet/>
      <dgm:spPr/>
      <dgm:t>
        <a:bodyPr/>
        <a:lstStyle/>
        <a:p>
          <a:endParaRPr lang="ru-RU"/>
        </a:p>
      </dgm:t>
    </dgm:pt>
    <dgm:pt modelId="{5EA43D82-E1C8-41AE-82FD-60FB80988AE8}" type="sibTrans" cxnId="{23D781C2-9351-4990-9EF1-71B72EB0C991}">
      <dgm:prSet/>
      <dgm:spPr/>
      <dgm:t>
        <a:bodyPr/>
        <a:lstStyle/>
        <a:p>
          <a:endParaRPr lang="ru-RU"/>
        </a:p>
      </dgm:t>
    </dgm:pt>
    <dgm:pt modelId="{B4F45D34-A681-4C23-B607-3E7A5AFA4646}" type="pres">
      <dgm:prSet presAssocID="{63B3481A-2B27-43C7-8CB2-16AFF0EEE377}" presName="compositeShape" presStyleCnt="0">
        <dgm:presLayoutVars>
          <dgm:dir/>
          <dgm:resizeHandles/>
        </dgm:presLayoutVars>
      </dgm:prSet>
      <dgm:spPr/>
    </dgm:pt>
    <dgm:pt modelId="{48B62FBA-4AC0-472C-822B-5C854EDC0316}" type="pres">
      <dgm:prSet presAssocID="{63B3481A-2B27-43C7-8CB2-16AFF0EEE377}" presName="pyramid" presStyleLbl="node1" presStyleIdx="0" presStyleCnt="1"/>
      <dgm:spPr/>
    </dgm:pt>
    <dgm:pt modelId="{573730FC-DEEE-460A-8319-A10F9B5883E2}" type="pres">
      <dgm:prSet presAssocID="{63B3481A-2B27-43C7-8CB2-16AFF0EEE377}" presName="theList" presStyleCnt="0"/>
      <dgm:spPr/>
    </dgm:pt>
    <dgm:pt modelId="{E856E267-689E-4D15-A528-ADFBE1C2D24C}" type="pres">
      <dgm:prSet presAssocID="{A1001D25-82F7-4D5E-B095-69FD7A6D2236}" presName="aNode" presStyleLbl="fgAcc1" presStyleIdx="0" presStyleCnt="3" custScaleX="1289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BE986-C21B-4C0B-A15B-AF50B8122A8D}" type="pres">
      <dgm:prSet presAssocID="{A1001D25-82F7-4D5E-B095-69FD7A6D2236}" presName="aSpace" presStyleCnt="0"/>
      <dgm:spPr/>
    </dgm:pt>
    <dgm:pt modelId="{392E66BC-9DFE-4919-BDD3-70FFBC5CB337}" type="pres">
      <dgm:prSet presAssocID="{3B75BCCC-D0B2-4292-A9CF-3A4C1F3A730B}" presName="aNode" presStyleLbl="fgAcc1" presStyleIdx="1" presStyleCnt="3" custScaleX="113172" custScaleY="111721" custLinFactNeighborX="489" custLinFactNeighborY="-20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33B92A-4C2C-4E9F-A9D6-EA7323919007}" type="pres">
      <dgm:prSet presAssocID="{3B75BCCC-D0B2-4292-A9CF-3A4C1F3A730B}" presName="aSpace" presStyleCnt="0"/>
      <dgm:spPr/>
    </dgm:pt>
    <dgm:pt modelId="{6AB38ED6-A590-4F99-9FD0-4844B34E7545}" type="pres">
      <dgm:prSet presAssocID="{32ABD0A6-7220-44D3-891D-B0B1CDF52E82}" presName="aNode" presStyleLbl="fgAcc1" presStyleIdx="2" presStyleCnt="3" custLinFactNeighborX="2756" custLinFactNeighborY="-4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52DDA-22C6-4BC6-9EBC-162D37816246}" type="pres">
      <dgm:prSet presAssocID="{32ABD0A6-7220-44D3-891D-B0B1CDF52E82}" presName="aSpace" presStyleCnt="0"/>
      <dgm:spPr/>
    </dgm:pt>
  </dgm:ptLst>
  <dgm:cxnLst>
    <dgm:cxn modelId="{896CCBF8-B906-4B4F-AE84-1038330B5F6B}" type="presOf" srcId="{32ABD0A6-7220-44D3-891D-B0B1CDF52E82}" destId="{6AB38ED6-A590-4F99-9FD0-4844B34E7545}" srcOrd="0" destOrd="0" presId="urn:microsoft.com/office/officeart/2005/8/layout/pyramid2"/>
    <dgm:cxn modelId="{975343D0-0E2F-487E-8BB3-77EFBBBECC8D}" type="presOf" srcId="{3B75BCCC-D0B2-4292-A9CF-3A4C1F3A730B}" destId="{392E66BC-9DFE-4919-BDD3-70FFBC5CB337}" srcOrd="0" destOrd="0" presId="urn:microsoft.com/office/officeart/2005/8/layout/pyramid2"/>
    <dgm:cxn modelId="{FDE53D20-20C7-4585-B85A-79BA43EF6656}" type="presOf" srcId="{63B3481A-2B27-43C7-8CB2-16AFF0EEE377}" destId="{B4F45D34-A681-4C23-B607-3E7A5AFA4646}" srcOrd="0" destOrd="0" presId="urn:microsoft.com/office/officeart/2005/8/layout/pyramid2"/>
    <dgm:cxn modelId="{0B8D7E02-55A0-4A7F-B7EB-8C5C6D2EA873}" srcId="{63B3481A-2B27-43C7-8CB2-16AFF0EEE377}" destId="{A1001D25-82F7-4D5E-B095-69FD7A6D2236}" srcOrd="0" destOrd="0" parTransId="{EBE04551-6FA2-4273-8DD9-DC8796F53336}" sibTransId="{55E4F126-5AC8-4313-AD58-4E18007D9E4D}"/>
    <dgm:cxn modelId="{D561252F-9A38-4697-803E-3218CBA46D08}" type="presOf" srcId="{A1001D25-82F7-4D5E-B095-69FD7A6D2236}" destId="{E856E267-689E-4D15-A528-ADFBE1C2D24C}" srcOrd="0" destOrd="0" presId="urn:microsoft.com/office/officeart/2005/8/layout/pyramid2"/>
    <dgm:cxn modelId="{385C8D3F-6F4D-454C-8466-AA3180D234E2}" srcId="{63B3481A-2B27-43C7-8CB2-16AFF0EEE377}" destId="{3B75BCCC-D0B2-4292-A9CF-3A4C1F3A730B}" srcOrd="1" destOrd="0" parTransId="{6C7B26FD-390F-4ADC-89C6-5E9D03B35AD5}" sibTransId="{034465DD-F8CE-41CC-8600-9130DC6582D5}"/>
    <dgm:cxn modelId="{23D781C2-9351-4990-9EF1-71B72EB0C991}" srcId="{63B3481A-2B27-43C7-8CB2-16AFF0EEE377}" destId="{32ABD0A6-7220-44D3-891D-B0B1CDF52E82}" srcOrd="2" destOrd="0" parTransId="{7F313102-4B3C-435A-A8AF-86E249E4AE5B}" sibTransId="{5EA43D82-E1C8-41AE-82FD-60FB80988AE8}"/>
    <dgm:cxn modelId="{6D20E0C6-7856-4729-BFEE-C9450B8DDBF9}" type="presParOf" srcId="{B4F45D34-A681-4C23-B607-3E7A5AFA4646}" destId="{48B62FBA-4AC0-472C-822B-5C854EDC0316}" srcOrd="0" destOrd="0" presId="urn:microsoft.com/office/officeart/2005/8/layout/pyramid2"/>
    <dgm:cxn modelId="{AFF7BACF-EAE1-4AC7-B0C5-56783DC54765}" type="presParOf" srcId="{B4F45D34-A681-4C23-B607-3E7A5AFA4646}" destId="{573730FC-DEEE-460A-8319-A10F9B5883E2}" srcOrd="1" destOrd="0" presId="urn:microsoft.com/office/officeart/2005/8/layout/pyramid2"/>
    <dgm:cxn modelId="{31192513-A062-439B-8F7B-98677FD00A94}" type="presParOf" srcId="{573730FC-DEEE-460A-8319-A10F9B5883E2}" destId="{E856E267-689E-4D15-A528-ADFBE1C2D24C}" srcOrd="0" destOrd="0" presId="urn:microsoft.com/office/officeart/2005/8/layout/pyramid2"/>
    <dgm:cxn modelId="{C570BC51-9662-46B5-9D53-A921893E5DAB}" type="presParOf" srcId="{573730FC-DEEE-460A-8319-A10F9B5883E2}" destId="{316BE986-C21B-4C0B-A15B-AF50B8122A8D}" srcOrd="1" destOrd="0" presId="urn:microsoft.com/office/officeart/2005/8/layout/pyramid2"/>
    <dgm:cxn modelId="{CFD1D7F4-8EA9-474A-B4F5-F8FEE4541B25}" type="presParOf" srcId="{573730FC-DEEE-460A-8319-A10F9B5883E2}" destId="{392E66BC-9DFE-4919-BDD3-70FFBC5CB337}" srcOrd="2" destOrd="0" presId="urn:microsoft.com/office/officeart/2005/8/layout/pyramid2"/>
    <dgm:cxn modelId="{1E46A3C6-9A70-4E7F-8BB5-C6205FE2CCC1}" type="presParOf" srcId="{573730FC-DEEE-460A-8319-A10F9B5883E2}" destId="{4433B92A-4C2C-4E9F-A9D6-EA7323919007}" srcOrd="3" destOrd="0" presId="urn:microsoft.com/office/officeart/2005/8/layout/pyramid2"/>
    <dgm:cxn modelId="{D1CE48F9-3C2B-4A22-A295-A204C5217B6F}" type="presParOf" srcId="{573730FC-DEEE-460A-8319-A10F9B5883E2}" destId="{6AB38ED6-A590-4F99-9FD0-4844B34E7545}" srcOrd="4" destOrd="0" presId="urn:microsoft.com/office/officeart/2005/8/layout/pyramid2"/>
    <dgm:cxn modelId="{9AF6A6DA-4C22-44A7-833D-7D95FE11DB2F}" type="presParOf" srcId="{573730FC-DEEE-460A-8319-A10F9B5883E2}" destId="{D9D52DDA-22C6-4BC6-9EBC-162D3781624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BBBB36-7A17-48E3-99AC-2E177F6EA75B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77FB59D0-10C5-4852-9516-E831DC7BF3EA}">
      <dgm:prSet phldrT="[Текст]" custT="1"/>
      <dgm:spPr/>
      <dgm:t>
        <a:bodyPr/>
        <a:lstStyle/>
        <a:p>
          <a:r>
            <a:rPr lang="ru-RU" sz="1600" dirty="0" smtClean="0"/>
            <a:t>Играют 2*2 или 3*3 на один щит</a:t>
          </a:r>
          <a:endParaRPr lang="ru-RU" sz="1600" dirty="0"/>
        </a:p>
      </dgm:t>
    </dgm:pt>
    <dgm:pt modelId="{3AE43EF2-8CEB-4F06-9C32-E8AE269EF002}" type="parTrans" cxnId="{66DF23FD-289C-4744-B0C4-79301CC95F3E}">
      <dgm:prSet/>
      <dgm:spPr/>
      <dgm:t>
        <a:bodyPr/>
        <a:lstStyle/>
        <a:p>
          <a:endParaRPr lang="ru-RU"/>
        </a:p>
      </dgm:t>
    </dgm:pt>
    <dgm:pt modelId="{D8B21767-CF14-4A85-9887-73A56870BCB9}" type="sibTrans" cxnId="{66DF23FD-289C-4744-B0C4-79301CC95F3E}">
      <dgm:prSet/>
      <dgm:spPr/>
      <dgm:t>
        <a:bodyPr/>
        <a:lstStyle/>
        <a:p>
          <a:endParaRPr lang="ru-RU"/>
        </a:p>
      </dgm:t>
    </dgm:pt>
    <dgm:pt modelId="{657B2F51-530B-4720-95D5-240BB1D89CE5}">
      <dgm:prSet phldrT="[Текст]" custT="1"/>
      <dgm:spPr/>
      <dgm:t>
        <a:bodyPr/>
        <a:lstStyle/>
        <a:p>
          <a:r>
            <a:rPr lang="ru-RU" sz="1600" dirty="0" smtClean="0"/>
            <a:t>По сигналу, команда, владеющая мячом, совершает быстрый прорыв к  щиту, после чего игра продолжается у щита вплоть до нового сигнала</a:t>
          </a:r>
          <a:endParaRPr lang="ru-RU" sz="1600" dirty="0"/>
        </a:p>
      </dgm:t>
    </dgm:pt>
    <dgm:pt modelId="{DAA68034-DF8F-46BE-AE21-56B5964BBF7D}" type="parTrans" cxnId="{6AEAE160-CCAF-4357-8FAF-7225267C4B09}">
      <dgm:prSet/>
      <dgm:spPr/>
      <dgm:t>
        <a:bodyPr/>
        <a:lstStyle/>
        <a:p>
          <a:endParaRPr lang="ru-RU"/>
        </a:p>
      </dgm:t>
    </dgm:pt>
    <dgm:pt modelId="{E1F4A89C-F9BD-473F-8800-4CB41D001569}" type="sibTrans" cxnId="{6AEAE160-CCAF-4357-8FAF-7225267C4B09}">
      <dgm:prSet/>
      <dgm:spPr/>
      <dgm:t>
        <a:bodyPr/>
        <a:lstStyle/>
        <a:p>
          <a:endParaRPr lang="ru-RU"/>
        </a:p>
      </dgm:t>
    </dgm:pt>
    <dgm:pt modelId="{F38442DB-B0ED-4080-9FDC-7F55346C1CF2}">
      <dgm:prSet phldrT="[Текст]" custT="1"/>
      <dgm:spPr/>
      <dgm:t>
        <a:bodyPr/>
        <a:lstStyle/>
        <a:p>
          <a:r>
            <a:rPr lang="ru-RU" sz="1600" dirty="0" smtClean="0"/>
            <a:t>Вариант: игра у щита проходит без мяча, с применением только передач</a:t>
          </a:r>
          <a:endParaRPr lang="ru-RU" sz="1600" dirty="0"/>
        </a:p>
      </dgm:t>
    </dgm:pt>
    <dgm:pt modelId="{B608AA08-9C93-4236-9F99-C8D599ADBAE6}" type="parTrans" cxnId="{6EA7D923-75AF-44FA-A7FD-8B8F8ED999B0}">
      <dgm:prSet/>
      <dgm:spPr/>
      <dgm:t>
        <a:bodyPr/>
        <a:lstStyle/>
        <a:p>
          <a:endParaRPr lang="ru-RU"/>
        </a:p>
      </dgm:t>
    </dgm:pt>
    <dgm:pt modelId="{CB960673-F64A-4A77-A42C-75AC72FC6DC5}" type="sibTrans" cxnId="{6EA7D923-75AF-44FA-A7FD-8B8F8ED999B0}">
      <dgm:prSet/>
      <dgm:spPr/>
      <dgm:t>
        <a:bodyPr/>
        <a:lstStyle/>
        <a:p>
          <a:endParaRPr lang="ru-RU"/>
        </a:p>
      </dgm:t>
    </dgm:pt>
    <dgm:pt modelId="{96195AF9-F8DE-4658-A8C1-E1FBC986BF7C}" type="pres">
      <dgm:prSet presAssocID="{BCBBBB36-7A17-48E3-99AC-2E177F6EA75B}" presName="composite" presStyleCnt="0">
        <dgm:presLayoutVars>
          <dgm:chMax val="5"/>
          <dgm:dir/>
          <dgm:resizeHandles val="exact"/>
        </dgm:presLayoutVars>
      </dgm:prSet>
      <dgm:spPr/>
    </dgm:pt>
    <dgm:pt modelId="{7762ECF8-4E45-433E-9CD7-75D18CE8CE8E}" type="pres">
      <dgm:prSet presAssocID="{77FB59D0-10C5-4852-9516-E831DC7BF3EA}" presName="circle1" presStyleLbl="lnNode1" presStyleIdx="0" presStyleCnt="3"/>
      <dgm:spPr/>
    </dgm:pt>
    <dgm:pt modelId="{5D3EA189-AFD4-448D-83AF-9BD520688728}" type="pres">
      <dgm:prSet presAssocID="{77FB59D0-10C5-4852-9516-E831DC7BF3EA}" presName="text1" presStyleLbl="revTx" presStyleIdx="0" presStyleCnt="3" custScaleX="202097" custLinFactNeighborX="7757" custLinFactNeighborY="-3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B8CF1-753A-4342-A87E-B59C593E7344}" type="pres">
      <dgm:prSet presAssocID="{77FB59D0-10C5-4852-9516-E831DC7BF3EA}" presName="line1" presStyleLbl="callout" presStyleIdx="0" presStyleCnt="6" custLinFactY="113544" custLinFactNeighborX="3571" custLinFactNeighborY="200000"/>
      <dgm:spPr/>
    </dgm:pt>
    <dgm:pt modelId="{CC708F73-64D6-4C83-A8EE-328F0F6ABFEB}" type="pres">
      <dgm:prSet presAssocID="{77FB59D0-10C5-4852-9516-E831DC7BF3EA}" presName="d1" presStyleLbl="callout" presStyleIdx="1" presStyleCnt="6"/>
      <dgm:spPr/>
    </dgm:pt>
    <dgm:pt modelId="{59AD864E-E407-4AC6-97F0-C05CA6C82149}" type="pres">
      <dgm:prSet presAssocID="{657B2F51-530B-4720-95D5-240BB1D89CE5}" presName="circle2" presStyleLbl="lnNode1" presStyleIdx="1" presStyleCnt="3"/>
      <dgm:spPr/>
    </dgm:pt>
    <dgm:pt modelId="{A50D6837-5825-4AE2-A179-FD3DC386F483}" type="pres">
      <dgm:prSet presAssocID="{657B2F51-530B-4720-95D5-240BB1D89CE5}" presName="text2" presStyleLbl="revTx" presStyleIdx="1" presStyleCnt="3" custScaleX="178826" custScaleY="131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E8532-8346-416A-8881-AB38952B42B6}" type="pres">
      <dgm:prSet presAssocID="{657B2F51-530B-4720-95D5-240BB1D89CE5}" presName="line2" presStyleLbl="callout" presStyleIdx="2" presStyleCnt="6" custLinFactY="145317" custLinFactNeighborX="-12153" custLinFactNeighborY="200000"/>
      <dgm:spPr/>
    </dgm:pt>
    <dgm:pt modelId="{7F58F0FD-DA3A-4855-AB73-7E941F54456F}" type="pres">
      <dgm:prSet presAssocID="{657B2F51-530B-4720-95D5-240BB1D89CE5}" presName="d2" presStyleLbl="callout" presStyleIdx="3" presStyleCnt="6"/>
      <dgm:spPr/>
    </dgm:pt>
    <dgm:pt modelId="{B2E8A770-BA9E-4BDE-8ECE-9436EC4BE763}" type="pres">
      <dgm:prSet presAssocID="{F38442DB-B0ED-4080-9FDC-7F55346C1CF2}" presName="circle3" presStyleLbl="lnNode1" presStyleIdx="2" presStyleCnt="3"/>
      <dgm:spPr/>
    </dgm:pt>
    <dgm:pt modelId="{ADE57739-4454-428F-9B4F-039F2A7E9DFB}" type="pres">
      <dgm:prSet presAssocID="{F38442DB-B0ED-4080-9FDC-7F55346C1CF2}" presName="text3" presStyleLbl="revTx" presStyleIdx="2" presStyleCnt="3" custScaleX="174950" custScaleY="758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D9E3CC-333E-4400-834C-E06A68C042FF}" type="pres">
      <dgm:prSet presAssocID="{F38442DB-B0ED-4080-9FDC-7F55346C1CF2}" presName="line3" presStyleLbl="callout" presStyleIdx="4" presStyleCnt="6" custLinFactY="177086" custLinFactNeighborX="-12153" custLinFactNeighborY="200000"/>
      <dgm:spPr/>
    </dgm:pt>
    <dgm:pt modelId="{BCC1DB3A-B600-4B66-BA5F-786A368F2478}" type="pres">
      <dgm:prSet presAssocID="{F38442DB-B0ED-4080-9FDC-7F55346C1CF2}" presName="d3" presStyleLbl="callout" presStyleIdx="5" presStyleCnt="6"/>
      <dgm:spPr/>
    </dgm:pt>
  </dgm:ptLst>
  <dgm:cxnLst>
    <dgm:cxn modelId="{30E977FA-469E-4428-9B7F-8EA61D42C8A4}" type="presOf" srcId="{BCBBBB36-7A17-48E3-99AC-2E177F6EA75B}" destId="{96195AF9-F8DE-4658-A8C1-E1FBC986BF7C}" srcOrd="0" destOrd="0" presId="urn:microsoft.com/office/officeart/2005/8/layout/target1"/>
    <dgm:cxn modelId="{66DF23FD-289C-4744-B0C4-79301CC95F3E}" srcId="{BCBBBB36-7A17-48E3-99AC-2E177F6EA75B}" destId="{77FB59D0-10C5-4852-9516-E831DC7BF3EA}" srcOrd="0" destOrd="0" parTransId="{3AE43EF2-8CEB-4F06-9C32-E8AE269EF002}" sibTransId="{D8B21767-CF14-4A85-9887-73A56870BCB9}"/>
    <dgm:cxn modelId="{6EA7D923-75AF-44FA-A7FD-8B8F8ED999B0}" srcId="{BCBBBB36-7A17-48E3-99AC-2E177F6EA75B}" destId="{F38442DB-B0ED-4080-9FDC-7F55346C1CF2}" srcOrd="2" destOrd="0" parTransId="{B608AA08-9C93-4236-9F99-C8D599ADBAE6}" sibTransId="{CB960673-F64A-4A77-A42C-75AC72FC6DC5}"/>
    <dgm:cxn modelId="{6AEAE160-CCAF-4357-8FAF-7225267C4B09}" srcId="{BCBBBB36-7A17-48E3-99AC-2E177F6EA75B}" destId="{657B2F51-530B-4720-95D5-240BB1D89CE5}" srcOrd="1" destOrd="0" parTransId="{DAA68034-DF8F-46BE-AE21-56B5964BBF7D}" sibTransId="{E1F4A89C-F9BD-473F-8800-4CB41D001569}"/>
    <dgm:cxn modelId="{78041B31-EC93-4323-94E3-B5874CCEFDFF}" type="presOf" srcId="{F38442DB-B0ED-4080-9FDC-7F55346C1CF2}" destId="{ADE57739-4454-428F-9B4F-039F2A7E9DFB}" srcOrd="0" destOrd="0" presId="urn:microsoft.com/office/officeart/2005/8/layout/target1"/>
    <dgm:cxn modelId="{18D15425-8413-4C79-BDA7-F29727CFB28B}" type="presOf" srcId="{657B2F51-530B-4720-95D5-240BB1D89CE5}" destId="{A50D6837-5825-4AE2-A179-FD3DC386F483}" srcOrd="0" destOrd="0" presId="urn:microsoft.com/office/officeart/2005/8/layout/target1"/>
    <dgm:cxn modelId="{A3747452-D346-47E7-83A8-A00B33BB0753}" type="presOf" srcId="{77FB59D0-10C5-4852-9516-E831DC7BF3EA}" destId="{5D3EA189-AFD4-448D-83AF-9BD520688728}" srcOrd="0" destOrd="0" presId="urn:microsoft.com/office/officeart/2005/8/layout/target1"/>
    <dgm:cxn modelId="{74559B33-32AD-4F4C-82AB-47670CA7ABEA}" type="presParOf" srcId="{96195AF9-F8DE-4658-A8C1-E1FBC986BF7C}" destId="{7762ECF8-4E45-433E-9CD7-75D18CE8CE8E}" srcOrd="0" destOrd="0" presId="urn:microsoft.com/office/officeart/2005/8/layout/target1"/>
    <dgm:cxn modelId="{AF63DA34-959B-4162-8026-D0C053A45DAD}" type="presParOf" srcId="{96195AF9-F8DE-4658-A8C1-E1FBC986BF7C}" destId="{5D3EA189-AFD4-448D-83AF-9BD520688728}" srcOrd="1" destOrd="0" presId="urn:microsoft.com/office/officeart/2005/8/layout/target1"/>
    <dgm:cxn modelId="{E6A21045-56AA-4818-A7FA-E485622B2A9A}" type="presParOf" srcId="{96195AF9-F8DE-4658-A8C1-E1FBC986BF7C}" destId="{BD3B8CF1-753A-4342-A87E-B59C593E7344}" srcOrd="2" destOrd="0" presId="urn:microsoft.com/office/officeart/2005/8/layout/target1"/>
    <dgm:cxn modelId="{D6748C59-CF49-4033-996F-E610EC3132F6}" type="presParOf" srcId="{96195AF9-F8DE-4658-A8C1-E1FBC986BF7C}" destId="{CC708F73-64D6-4C83-A8EE-328F0F6ABFEB}" srcOrd="3" destOrd="0" presId="urn:microsoft.com/office/officeart/2005/8/layout/target1"/>
    <dgm:cxn modelId="{6B7579FA-2ADD-43AD-91EA-37893D5497B4}" type="presParOf" srcId="{96195AF9-F8DE-4658-A8C1-E1FBC986BF7C}" destId="{59AD864E-E407-4AC6-97F0-C05CA6C82149}" srcOrd="4" destOrd="0" presId="urn:microsoft.com/office/officeart/2005/8/layout/target1"/>
    <dgm:cxn modelId="{3A64FFE7-E4C6-44CB-A16D-2252E3174EC1}" type="presParOf" srcId="{96195AF9-F8DE-4658-A8C1-E1FBC986BF7C}" destId="{A50D6837-5825-4AE2-A179-FD3DC386F483}" srcOrd="5" destOrd="0" presId="urn:microsoft.com/office/officeart/2005/8/layout/target1"/>
    <dgm:cxn modelId="{6A8CFF1A-4C77-4BA1-85D7-E848CF822A47}" type="presParOf" srcId="{96195AF9-F8DE-4658-A8C1-E1FBC986BF7C}" destId="{C68E8532-8346-416A-8881-AB38952B42B6}" srcOrd="6" destOrd="0" presId="urn:microsoft.com/office/officeart/2005/8/layout/target1"/>
    <dgm:cxn modelId="{CBE8377A-B3BE-49B8-A75A-3FB67513F0B6}" type="presParOf" srcId="{96195AF9-F8DE-4658-A8C1-E1FBC986BF7C}" destId="{7F58F0FD-DA3A-4855-AB73-7E941F54456F}" srcOrd="7" destOrd="0" presId="urn:microsoft.com/office/officeart/2005/8/layout/target1"/>
    <dgm:cxn modelId="{A8371A84-AEF8-44AF-BABA-CA2722524769}" type="presParOf" srcId="{96195AF9-F8DE-4658-A8C1-E1FBC986BF7C}" destId="{B2E8A770-BA9E-4BDE-8ECE-9436EC4BE763}" srcOrd="8" destOrd="0" presId="urn:microsoft.com/office/officeart/2005/8/layout/target1"/>
    <dgm:cxn modelId="{52F05C1B-7C33-4520-832E-96E4135B70CF}" type="presParOf" srcId="{96195AF9-F8DE-4658-A8C1-E1FBC986BF7C}" destId="{ADE57739-4454-428F-9B4F-039F2A7E9DFB}" srcOrd="9" destOrd="0" presId="urn:microsoft.com/office/officeart/2005/8/layout/target1"/>
    <dgm:cxn modelId="{D6A96EFF-461E-49EF-967C-19CAFB0AFFCE}" type="presParOf" srcId="{96195AF9-F8DE-4658-A8C1-E1FBC986BF7C}" destId="{7DD9E3CC-333E-4400-834C-E06A68C042FF}" srcOrd="10" destOrd="0" presId="urn:microsoft.com/office/officeart/2005/8/layout/target1"/>
    <dgm:cxn modelId="{27B22FBB-66F4-49F5-8F7B-715EB3920FF1}" type="presParOf" srcId="{96195AF9-F8DE-4658-A8C1-E1FBC986BF7C}" destId="{BCC1DB3A-B600-4B66-BA5F-786A368F2478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757C27-6130-49A1-8421-C2DC28414C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7F793B-512B-421D-99F5-AA2A3DAAF474}">
      <dgm:prSet phldrT="[Текст]"/>
      <dgm:spPr/>
      <dgm:t>
        <a:bodyPr/>
        <a:lstStyle/>
        <a:p>
          <a:r>
            <a:rPr lang="ru-RU" dirty="0" smtClean="0"/>
            <a:t>Основная направленность игр в этой части – закрепление полученных навыков в игровой ситуации.</a:t>
          </a:r>
          <a:endParaRPr lang="ru-RU" dirty="0"/>
        </a:p>
      </dgm:t>
    </dgm:pt>
    <dgm:pt modelId="{3A102F1D-B975-4C9D-BA34-A77717BB198F}" type="parTrans" cxnId="{1755330C-F1BE-4684-913B-FF6A4FBF7247}">
      <dgm:prSet/>
      <dgm:spPr/>
      <dgm:t>
        <a:bodyPr/>
        <a:lstStyle/>
        <a:p>
          <a:endParaRPr lang="ru-RU"/>
        </a:p>
      </dgm:t>
    </dgm:pt>
    <dgm:pt modelId="{6745E77E-6480-47C3-9B9C-77390689D6A7}" type="sibTrans" cxnId="{1755330C-F1BE-4684-913B-FF6A4FBF7247}">
      <dgm:prSet/>
      <dgm:spPr/>
      <dgm:t>
        <a:bodyPr/>
        <a:lstStyle/>
        <a:p>
          <a:endParaRPr lang="ru-RU"/>
        </a:p>
      </dgm:t>
    </dgm:pt>
    <dgm:pt modelId="{2A15E2FF-F95A-4682-B2E2-E8B2DDA89008}">
      <dgm:prSet phldrT="[Текст]"/>
      <dgm:spPr/>
      <dgm:t>
        <a:bodyPr/>
        <a:lstStyle/>
        <a:p>
          <a:r>
            <a:rPr lang="ru-RU" dirty="0" smtClean="0"/>
            <a:t>Отработка командно-тактических задач, анализ принимаемых решений.</a:t>
          </a:r>
          <a:endParaRPr lang="ru-RU" dirty="0"/>
        </a:p>
      </dgm:t>
    </dgm:pt>
    <dgm:pt modelId="{1FA8DD50-D6CD-40D3-AF5C-BC3DB13B509A}" type="parTrans" cxnId="{64870828-166C-4E46-A8C8-057930901412}">
      <dgm:prSet/>
      <dgm:spPr/>
      <dgm:t>
        <a:bodyPr/>
        <a:lstStyle/>
        <a:p>
          <a:endParaRPr lang="ru-RU"/>
        </a:p>
      </dgm:t>
    </dgm:pt>
    <dgm:pt modelId="{4755233F-56C9-4139-91BA-66C89BFD373C}" type="sibTrans" cxnId="{64870828-166C-4E46-A8C8-057930901412}">
      <dgm:prSet/>
      <dgm:spPr/>
      <dgm:t>
        <a:bodyPr/>
        <a:lstStyle/>
        <a:p>
          <a:endParaRPr lang="ru-RU"/>
        </a:p>
      </dgm:t>
    </dgm:pt>
    <dgm:pt modelId="{FE69CAC4-DB17-469F-B304-87A11F06F801}">
      <dgm:prSet phldrT="[Текст]"/>
      <dgm:spPr/>
      <dgm:t>
        <a:bodyPr/>
        <a:lstStyle/>
        <a:p>
          <a:r>
            <a:rPr lang="ru-RU" dirty="0" smtClean="0"/>
            <a:t>Частота сердечных сокращений не более 130 уд./мин.</a:t>
          </a:r>
          <a:endParaRPr lang="ru-RU" dirty="0"/>
        </a:p>
      </dgm:t>
    </dgm:pt>
    <dgm:pt modelId="{2FA78975-996F-4A20-AF49-B505DB864D86}" type="parTrans" cxnId="{F60C636D-CCE8-4302-BA1A-2CCE5D5F297D}">
      <dgm:prSet/>
      <dgm:spPr/>
      <dgm:t>
        <a:bodyPr/>
        <a:lstStyle/>
        <a:p>
          <a:endParaRPr lang="ru-RU"/>
        </a:p>
      </dgm:t>
    </dgm:pt>
    <dgm:pt modelId="{2B77F043-CD57-4E3F-AE2A-6B2D74F2F187}" type="sibTrans" cxnId="{F60C636D-CCE8-4302-BA1A-2CCE5D5F297D}">
      <dgm:prSet/>
      <dgm:spPr/>
      <dgm:t>
        <a:bodyPr/>
        <a:lstStyle/>
        <a:p>
          <a:endParaRPr lang="ru-RU"/>
        </a:p>
      </dgm:t>
    </dgm:pt>
    <dgm:pt modelId="{BE43771F-51EC-42E0-BA63-84B1BBD9F679}">
      <dgm:prSet phldrT="[Текст]"/>
      <dgm:spPr/>
      <dgm:t>
        <a:bodyPr/>
        <a:lstStyle/>
        <a:p>
          <a:r>
            <a:rPr lang="ru-RU" dirty="0" smtClean="0"/>
            <a:t>На весь год хватает 3-4 игры</a:t>
          </a:r>
          <a:endParaRPr lang="ru-RU" dirty="0"/>
        </a:p>
      </dgm:t>
    </dgm:pt>
    <dgm:pt modelId="{F25F6A43-419C-4459-B272-C6E6A7DB0C52}" type="parTrans" cxnId="{2C477A9F-013B-46CB-9D2C-76A5B458D32B}">
      <dgm:prSet/>
      <dgm:spPr/>
      <dgm:t>
        <a:bodyPr/>
        <a:lstStyle/>
        <a:p>
          <a:endParaRPr lang="ru-RU"/>
        </a:p>
      </dgm:t>
    </dgm:pt>
    <dgm:pt modelId="{14682D11-9028-4ADF-B67B-F3CFD86AE47D}" type="sibTrans" cxnId="{2C477A9F-013B-46CB-9D2C-76A5B458D32B}">
      <dgm:prSet/>
      <dgm:spPr/>
      <dgm:t>
        <a:bodyPr/>
        <a:lstStyle/>
        <a:p>
          <a:endParaRPr lang="ru-RU"/>
        </a:p>
      </dgm:t>
    </dgm:pt>
    <dgm:pt modelId="{0E626EF3-FB8C-4C94-9158-16C2A59DCEA0}" type="pres">
      <dgm:prSet presAssocID="{1C757C27-6130-49A1-8421-C2DC28414C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DCA199-AF6C-40A4-9F77-548E152147CC}" type="pres">
      <dgm:prSet presAssocID="{E97F793B-512B-421D-99F5-AA2A3DAAF47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54919-E369-4653-9617-BB2F82EB6B38}" type="pres">
      <dgm:prSet presAssocID="{E97F793B-512B-421D-99F5-AA2A3DAAF47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330A9-3273-462C-BC3F-487B0FE3D55E}" type="pres">
      <dgm:prSet presAssocID="{FE69CAC4-DB17-469F-B304-87A11F06F80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57932-10BB-4C93-84A9-0ED066A727EE}" type="pres">
      <dgm:prSet presAssocID="{FE69CAC4-DB17-469F-B304-87A11F06F80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477A9F-013B-46CB-9D2C-76A5B458D32B}" srcId="{FE69CAC4-DB17-469F-B304-87A11F06F801}" destId="{BE43771F-51EC-42E0-BA63-84B1BBD9F679}" srcOrd="0" destOrd="0" parTransId="{F25F6A43-419C-4459-B272-C6E6A7DB0C52}" sibTransId="{14682D11-9028-4ADF-B67B-F3CFD86AE47D}"/>
    <dgm:cxn modelId="{971ABBC7-57D0-4371-B0B0-AB969BA1863A}" type="presOf" srcId="{FE69CAC4-DB17-469F-B304-87A11F06F801}" destId="{0A0330A9-3273-462C-BC3F-487B0FE3D55E}" srcOrd="0" destOrd="0" presId="urn:microsoft.com/office/officeart/2005/8/layout/vList2"/>
    <dgm:cxn modelId="{6DDE62C0-A215-4E1E-8CC6-0A1CD9BC2EE4}" type="presOf" srcId="{E97F793B-512B-421D-99F5-AA2A3DAAF474}" destId="{2BDCA199-AF6C-40A4-9F77-548E152147CC}" srcOrd="0" destOrd="0" presId="urn:microsoft.com/office/officeart/2005/8/layout/vList2"/>
    <dgm:cxn modelId="{0637C7E9-B994-4889-87EA-DB60BB594378}" type="presOf" srcId="{1C757C27-6130-49A1-8421-C2DC28414C89}" destId="{0E626EF3-FB8C-4C94-9158-16C2A59DCEA0}" srcOrd="0" destOrd="0" presId="urn:microsoft.com/office/officeart/2005/8/layout/vList2"/>
    <dgm:cxn modelId="{7FB85298-EA38-40E0-BF2C-77F4743770E0}" type="presOf" srcId="{2A15E2FF-F95A-4682-B2E2-E8B2DDA89008}" destId="{ED154919-E369-4653-9617-BB2F82EB6B38}" srcOrd="0" destOrd="0" presId="urn:microsoft.com/office/officeart/2005/8/layout/vList2"/>
    <dgm:cxn modelId="{64870828-166C-4E46-A8C8-057930901412}" srcId="{E97F793B-512B-421D-99F5-AA2A3DAAF474}" destId="{2A15E2FF-F95A-4682-B2E2-E8B2DDA89008}" srcOrd="0" destOrd="0" parTransId="{1FA8DD50-D6CD-40D3-AF5C-BC3DB13B509A}" sibTransId="{4755233F-56C9-4139-91BA-66C89BFD373C}"/>
    <dgm:cxn modelId="{F60C636D-CCE8-4302-BA1A-2CCE5D5F297D}" srcId="{1C757C27-6130-49A1-8421-C2DC28414C89}" destId="{FE69CAC4-DB17-469F-B304-87A11F06F801}" srcOrd="1" destOrd="0" parTransId="{2FA78975-996F-4A20-AF49-B505DB864D86}" sibTransId="{2B77F043-CD57-4E3F-AE2A-6B2D74F2F187}"/>
    <dgm:cxn modelId="{1755330C-F1BE-4684-913B-FF6A4FBF7247}" srcId="{1C757C27-6130-49A1-8421-C2DC28414C89}" destId="{E97F793B-512B-421D-99F5-AA2A3DAAF474}" srcOrd="0" destOrd="0" parTransId="{3A102F1D-B975-4C9D-BA34-A77717BB198F}" sibTransId="{6745E77E-6480-47C3-9B9C-77390689D6A7}"/>
    <dgm:cxn modelId="{55B68663-2B6B-4C25-9DF6-D1B0A2C64D1A}" type="presOf" srcId="{BE43771F-51EC-42E0-BA63-84B1BBD9F679}" destId="{91557932-10BB-4C93-84A9-0ED066A727EE}" srcOrd="0" destOrd="0" presId="urn:microsoft.com/office/officeart/2005/8/layout/vList2"/>
    <dgm:cxn modelId="{75A81209-9860-4034-B1E7-F98E0856A961}" type="presParOf" srcId="{0E626EF3-FB8C-4C94-9158-16C2A59DCEA0}" destId="{2BDCA199-AF6C-40A4-9F77-548E152147CC}" srcOrd="0" destOrd="0" presId="urn:microsoft.com/office/officeart/2005/8/layout/vList2"/>
    <dgm:cxn modelId="{A458B3D9-2A8D-48FF-B50B-40D871A33944}" type="presParOf" srcId="{0E626EF3-FB8C-4C94-9158-16C2A59DCEA0}" destId="{ED154919-E369-4653-9617-BB2F82EB6B38}" srcOrd="1" destOrd="0" presId="urn:microsoft.com/office/officeart/2005/8/layout/vList2"/>
    <dgm:cxn modelId="{5FFEDA83-1B4D-40E1-B51B-77E8418F4085}" type="presParOf" srcId="{0E626EF3-FB8C-4C94-9158-16C2A59DCEA0}" destId="{0A0330A9-3273-462C-BC3F-487B0FE3D55E}" srcOrd="2" destOrd="0" presId="urn:microsoft.com/office/officeart/2005/8/layout/vList2"/>
    <dgm:cxn modelId="{21A5F61F-5CB1-4125-9E58-7B84EFB01853}" type="presParOf" srcId="{0E626EF3-FB8C-4C94-9158-16C2A59DCEA0}" destId="{91557932-10BB-4C93-84A9-0ED066A727E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B6EA96-CA49-4F6C-A871-46E56539AE4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131F945-5388-45BF-A8D9-09779DFC2A39}">
      <dgm:prSet phldrT="[Текст]" custT="1"/>
      <dgm:spPr/>
      <dgm:t>
        <a:bodyPr/>
        <a:lstStyle/>
        <a:p>
          <a:r>
            <a:rPr lang="ru-RU" sz="2000" dirty="0" smtClean="0"/>
            <a:t>В игре участвуют две команды: одна сформирована из более сильных учеников, другая – из более слабых.</a:t>
          </a:r>
          <a:endParaRPr lang="ru-RU" sz="2000" dirty="0"/>
        </a:p>
      </dgm:t>
    </dgm:pt>
    <dgm:pt modelId="{C5DD7701-032C-4B2A-B69A-E5D6AC896B62}" type="parTrans" cxnId="{57AE6169-8DE9-4E55-A503-1A930387BD7A}">
      <dgm:prSet/>
      <dgm:spPr/>
      <dgm:t>
        <a:bodyPr/>
        <a:lstStyle/>
        <a:p>
          <a:endParaRPr lang="ru-RU"/>
        </a:p>
      </dgm:t>
    </dgm:pt>
    <dgm:pt modelId="{A33D1C2F-595F-4AA8-93CF-DA2C68613580}" type="sibTrans" cxnId="{57AE6169-8DE9-4E55-A503-1A930387BD7A}">
      <dgm:prSet/>
      <dgm:spPr/>
      <dgm:t>
        <a:bodyPr/>
        <a:lstStyle/>
        <a:p>
          <a:endParaRPr lang="ru-RU"/>
        </a:p>
      </dgm:t>
    </dgm:pt>
    <dgm:pt modelId="{965692BC-A9E7-4C79-852C-0232476091EE}">
      <dgm:prSet phldrT="[Текст]" custT="1"/>
      <dgm:spPr/>
      <dgm:t>
        <a:bodyPr/>
        <a:lstStyle/>
        <a:p>
          <a:r>
            <a:rPr lang="ru-RU" sz="2000" dirty="0" smtClean="0"/>
            <a:t>Игра начинается при счете 10:0 в пользу слабой команды. Применяются </a:t>
          </a:r>
          <a:r>
            <a:rPr lang="ru-RU" sz="2000" dirty="0" err="1" smtClean="0"/>
            <a:t>баскетбольне</a:t>
          </a:r>
          <a:r>
            <a:rPr lang="ru-RU" sz="2000" dirty="0" smtClean="0"/>
            <a:t> правила. Но с изменениями.</a:t>
          </a:r>
          <a:endParaRPr lang="ru-RU" sz="2000" dirty="0"/>
        </a:p>
      </dgm:t>
    </dgm:pt>
    <dgm:pt modelId="{9DF06FEB-C4A3-4AC7-B564-D87ED192CD78}" type="parTrans" cxnId="{5511B49B-74D7-448A-A7A3-18FC3982C328}">
      <dgm:prSet/>
      <dgm:spPr/>
      <dgm:t>
        <a:bodyPr/>
        <a:lstStyle/>
        <a:p>
          <a:endParaRPr lang="ru-RU"/>
        </a:p>
      </dgm:t>
    </dgm:pt>
    <dgm:pt modelId="{9BE0907A-4111-4DE3-8395-939B0766EBD6}" type="sibTrans" cxnId="{5511B49B-74D7-448A-A7A3-18FC3982C328}">
      <dgm:prSet/>
      <dgm:spPr/>
      <dgm:t>
        <a:bodyPr/>
        <a:lstStyle/>
        <a:p>
          <a:endParaRPr lang="ru-RU"/>
        </a:p>
      </dgm:t>
    </dgm:pt>
    <dgm:pt modelId="{EE07F184-B03F-4CD6-AF5F-AC04F75F59C2}">
      <dgm:prSet phldrT="[Текст]" custT="1"/>
      <dgm:spPr/>
      <dgm:t>
        <a:bodyPr/>
        <a:lstStyle/>
        <a:p>
          <a:r>
            <a:rPr lang="ru-RU" sz="1800" dirty="0" smtClean="0"/>
            <a:t>Игра идет в одно кольцо, уменьшенная площадка, сокращенное время. Побеждает команда, забросившая больше мячей в установленное время</a:t>
          </a:r>
          <a:endParaRPr lang="ru-RU" sz="1800" dirty="0"/>
        </a:p>
      </dgm:t>
    </dgm:pt>
    <dgm:pt modelId="{4F8A3AB2-3532-4FCF-A470-0CF7D32BB25D}" type="parTrans" cxnId="{7256864B-2472-4684-B7D6-3F6D745F6F5C}">
      <dgm:prSet/>
      <dgm:spPr/>
      <dgm:t>
        <a:bodyPr/>
        <a:lstStyle/>
        <a:p>
          <a:endParaRPr lang="ru-RU"/>
        </a:p>
      </dgm:t>
    </dgm:pt>
    <dgm:pt modelId="{BAF3AC9C-9FBE-40EF-BF09-8EDFB7010F1F}" type="sibTrans" cxnId="{7256864B-2472-4684-B7D6-3F6D745F6F5C}">
      <dgm:prSet/>
      <dgm:spPr/>
      <dgm:t>
        <a:bodyPr/>
        <a:lstStyle/>
        <a:p>
          <a:endParaRPr lang="ru-RU"/>
        </a:p>
      </dgm:t>
    </dgm:pt>
    <dgm:pt modelId="{DA7E9450-1855-4636-930C-9F1ECF4A5062}" type="pres">
      <dgm:prSet presAssocID="{F2B6EA96-CA49-4F6C-A871-46E56539AE43}" presName="CompostProcess" presStyleCnt="0">
        <dgm:presLayoutVars>
          <dgm:dir/>
          <dgm:resizeHandles val="exact"/>
        </dgm:presLayoutVars>
      </dgm:prSet>
      <dgm:spPr/>
    </dgm:pt>
    <dgm:pt modelId="{17A49926-379E-484A-8666-FB144144C365}" type="pres">
      <dgm:prSet presAssocID="{F2B6EA96-CA49-4F6C-A871-46E56539AE43}" presName="arrow" presStyleLbl="bgShp" presStyleIdx="0" presStyleCnt="1"/>
      <dgm:spPr/>
    </dgm:pt>
    <dgm:pt modelId="{DE26C764-AE0F-427A-B835-87F21B7B06EE}" type="pres">
      <dgm:prSet presAssocID="{F2B6EA96-CA49-4F6C-A871-46E56539AE43}" presName="linearProcess" presStyleCnt="0"/>
      <dgm:spPr/>
    </dgm:pt>
    <dgm:pt modelId="{8187328A-26D7-4BF5-8584-1D4062F86B86}" type="pres">
      <dgm:prSet presAssocID="{B131F945-5388-45BF-A8D9-09779DFC2A39}" presName="textNode" presStyleLbl="node1" presStyleIdx="0" presStyleCnt="3" custScaleY="1580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C402E-DF4C-46ED-8587-1FEA137E0554}" type="pres">
      <dgm:prSet presAssocID="{A33D1C2F-595F-4AA8-93CF-DA2C68613580}" presName="sibTrans" presStyleCnt="0"/>
      <dgm:spPr/>
    </dgm:pt>
    <dgm:pt modelId="{7D33C657-509F-4C63-A0E0-CCCAB3A50BC9}" type="pres">
      <dgm:prSet presAssocID="{965692BC-A9E7-4C79-852C-0232476091EE}" presName="textNode" presStyleLbl="node1" presStyleIdx="1" presStyleCnt="3" custScaleY="1580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F010C-9672-4D8A-AFFD-5A4B5D3BE0D3}" type="pres">
      <dgm:prSet presAssocID="{9BE0907A-4111-4DE3-8395-939B0766EBD6}" presName="sibTrans" presStyleCnt="0"/>
      <dgm:spPr/>
    </dgm:pt>
    <dgm:pt modelId="{94372CFF-52B5-4B82-A8B9-1CDA8159A628}" type="pres">
      <dgm:prSet presAssocID="{EE07F184-B03F-4CD6-AF5F-AC04F75F59C2}" presName="textNode" presStyleLbl="node1" presStyleIdx="2" presStyleCnt="3" custScaleY="1580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BC1014-70E1-4271-ABF4-59452193B2B6}" type="presOf" srcId="{EE07F184-B03F-4CD6-AF5F-AC04F75F59C2}" destId="{94372CFF-52B5-4B82-A8B9-1CDA8159A628}" srcOrd="0" destOrd="0" presId="urn:microsoft.com/office/officeart/2005/8/layout/hProcess9"/>
    <dgm:cxn modelId="{7256864B-2472-4684-B7D6-3F6D745F6F5C}" srcId="{F2B6EA96-CA49-4F6C-A871-46E56539AE43}" destId="{EE07F184-B03F-4CD6-AF5F-AC04F75F59C2}" srcOrd="2" destOrd="0" parTransId="{4F8A3AB2-3532-4FCF-A470-0CF7D32BB25D}" sibTransId="{BAF3AC9C-9FBE-40EF-BF09-8EDFB7010F1F}"/>
    <dgm:cxn modelId="{5511B49B-74D7-448A-A7A3-18FC3982C328}" srcId="{F2B6EA96-CA49-4F6C-A871-46E56539AE43}" destId="{965692BC-A9E7-4C79-852C-0232476091EE}" srcOrd="1" destOrd="0" parTransId="{9DF06FEB-C4A3-4AC7-B564-D87ED192CD78}" sibTransId="{9BE0907A-4111-4DE3-8395-939B0766EBD6}"/>
    <dgm:cxn modelId="{9919E65C-00E0-4261-8E00-BA6538A6F424}" type="presOf" srcId="{965692BC-A9E7-4C79-852C-0232476091EE}" destId="{7D33C657-509F-4C63-A0E0-CCCAB3A50BC9}" srcOrd="0" destOrd="0" presId="urn:microsoft.com/office/officeart/2005/8/layout/hProcess9"/>
    <dgm:cxn modelId="{13BD7F65-056C-4649-B20C-61108046F23F}" type="presOf" srcId="{F2B6EA96-CA49-4F6C-A871-46E56539AE43}" destId="{DA7E9450-1855-4636-930C-9F1ECF4A5062}" srcOrd="0" destOrd="0" presId="urn:microsoft.com/office/officeart/2005/8/layout/hProcess9"/>
    <dgm:cxn modelId="{0F97E01B-B3D9-458D-8734-64598F2246CA}" type="presOf" srcId="{B131F945-5388-45BF-A8D9-09779DFC2A39}" destId="{8187328A-26D7-4BF5-8584-1D4062F86B86}" srcOrd="0" destOrd="0" presId="urn:microsoft.com/office/officeart/2005/8/layout/hProcess9"/>
    <dgm:cxn modelId="{57AE6169-8DE9-4E55-A503-1A930387BD7A}" srcId="{F2B6EA96-CA49-4F6C-A871-46E56539AE43}" destId="{B131F945-5388-45BF-A8D9-09779DFC2A39}" srcOrd="0" destOrd="0" parTransId="{C5DD7701-032C-4B2A-B69A-E5D6AC896B62}" sibTransId="{A33D1C2F-595F-4AA8-93CF-DA2C68613580}"/>
    <dgm:cxn modelId="{E61CDF40-9962-498C-BF1E-CA29D64F9E0D}" type="presParOf" srcId="{DA7E9450-1855-4636-930C-9F1ECF4A5062}" destId="{17A49926-379E-484A-8666-FB144144C365}" srcOrd="0" destOrd="0" presId="urn:microsoft.com/office/officeart/2005/8/layout/hProcess9"/>
    <dgm:cxn modelId="{EB77E70F-AFE7-4FD6-A2AA-FEBA32F1606B}" type="presParOf" srcId="{DA7E9450-1855-4636-930C-9F1ECF4A5062}" destId="{DE26C764-AE0F-427A-B835-87F21B7B06EE}" srcOrd="1" destOrd="0" presId="urn:microsoft.com/office/officeart/2005/8/layout/hProcess9"/>
    <dgm:cxn modelId="{CE53D714-7315-4B6B-B006-936D17A827C7}" type="presParOf" srcId="{DE26C764-AE0F-427A-B835-87F21B7B06EE}" destId="{8187328A-26D7-4BF5-8584-1D4062F86B86}" srcOrd="0" destOrd="0" presId="urn:microsoft.com/office/officeart/2005/8/layout/hProcess9"/>
    <dgm:cxn modelId="{015C9F79-C8BF-4FF9-9799-234EB90CA5AC}" type="presParOf" srcId="{DE26C764-AE0F-427A-B835-87F21B7B06EE}" destId="{C56C402E-DF4C-46ED-8587-1FEA137E0554}" srcOrd="1" destOrd="0" presId="urn:microsoft.com/office/officeart/2005/8/layout/hProcess9"/>
    <dgm:cxn modelId="{266BCBF6-0688-4A44-86F8-905ACE5975B2}" type="presParOf" srcId="{DE26C764-AE0F-427A-B835-87F21B7B06EE}" destId="{7D33C657-509F-4C63-A0E0-CCCAB3A50BC9}" srcOrd="2" destOrd="0" presId="urn:microsoft.com/office/officeart/2005/8/layout/hProcess9"/>
    <dgm:cxn modelId="{0845BA49-1C87-4686-B20C-B88CBEACCB15}" type="presParOf" srcId="{DE26C764-AE0F-427A-B835-87F21B7B06EE}" destId="{60BF010C-9672-4D8A-AFFD-5A4B5D3BE0D3}" srcOrd="3" destOrd="0" presId="urn:microsoft.com/office/officeart/2005/8/layout/hProcess9"/>
    <dgm:cxn modelId="{2222280D-CF6C-4464-AD08-46E07729BA67}" type="presParOf" srcId="{DE26C764-AE0F-427A-B835-87F21B7B06EE}" destId="{94372CFF-52B5-4B82-A8B9-1CDA8159A628}" srcOrd="4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CB0338D-B708-4BEC-AE92-402F8F5768B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63F9FBEC-FC6F-4B06-9866-D21E08C7905F}">
      <dgm:prSet phldrT="[Текст]"/>
      <dgm:spPr/>
      <dgm:t>
        <a:bodyPr/>
        <a:lstStyle/>
        <a:p>
          <a:r>
            <a:rPr lang="ru-RU" dirty="0" smtClean="0"/>
            <a:t>Игра проводится на баскетбольной площадке. Участвуют две команды  по 6-10 человек</a:t>
          </a:r>
          <a:endParaRPr lang="ru-RU" dirty="0"/>
        </a:p>
      </dgm:t>
    </dgm:pt>
    <dgm:pt modelId="{B9C85671-09B8-4376-8D42-4C6ED3924812}" type="parTrans" cxnId="{7B449166-25A4-41E8-BF95-F4D88BE2D02C}">
      <dgm:prSet/>
      <dgm:spPr/>
      <dgm:t>
        <a:bodyPr/>
        <a:lstStyle/>
        <a:p>
          <a:endParaRPr lang="ru-RU"/>
        </a:p>
      </dgm:t>
    </dgm:pt>
    <dgm:pt modelId="{2DB37091-4F8F-4890-B2DE-5834A517AA9B}" type="sibTrans" cxnId="{7B449166-25A4-41E8-BF95-F4D88BE2D02C}">
      <dgm:prSet/>
      <dgm:spPr/>
      <dgm:t>
        <a:bodyPr/>
        <a:lstStyle/>
        <a:p>
          <a:endParaRPr lang="ru-RU"/>
        </a:p>
      </dgm:t>
    </dgm:pt>
    <dgm:pt modelId="{082DAF8B-5A51-47E4-96E5-019C6621CB1E}">
      <dgm:prSet phldrT="[Текст]"/>
      <dgm:spPr/>
      <dgm:t>
        <a:bodyPr/>
        <a:lstStyle/>
        <a:p>
          <a:r>
            <a:rPr lang="ru-RU" dirty="0" smtClean="0"/>
            <a:t>После попадания в кольцо мяч вводят в игру из-под щита. Побеждает команда, забросившая большее количество мячей</a:t>
          </a:r>
          <a:endParaRPr lang="ru-RU" dirty="0"/>
        </a:p>
      </dgm:t>
    </dgm:pt>
    <dgm:pt modelId="{8C544334-BC52-49B3-BDC2-F4F498CE1EDE}" type="parTrans" cxnId="{AD54822E-7FCA-46B8-8F9A-6EA73B161A24}">
      <dgm:prSet/>
      <dgm:spPr/>
      <dgm:t>
        <a:bodyPr/>
        <a:lstStyle/>
        <a:p>
          <a:endParaRPr lang="ru-RU"/>
        </a:p>
      </dgm:t>
    </dgm:pt>
    <dgm:pt modelId="{79C0A9D8-0202-44A1-BF82-94DCC4A885B8}" type="sibTrans" cxnId="{AD54822E-7FCA-46B8-8F9A-6EA73B161A24}">
      <dgm:prSet/>
      <dgm:spPr/>
      <dgm:t>
        <a:bodyPr/>
        <a:lstStyle/>
        <a:p>
          <a:endParaRPr lang="ru-RU"/>
        </a:p>
      </dgm:t>
    </dgm:pt>
    <dgm:pt modelId="{5A42F492-C45E-47E5-8BD9-36C9A869AC0F}">
      <dgm:prSet phldrT="[Текст]"/>
      <dgm:spPr/>
      <dgm:t>
        <a:bodyPr/>
        <a:lstStyle/>
        <a:p>
          <a:r>
            <a:rPr lang="ru-RU" dirty="0" smtClean="0"/>
            <a:t>Игра идет по баскетбольным правилам с двумя мячами. Каждый играющий может вести борьбы за любой мяч.</a:t>
          </a:r>
          <a:endParaRPr lang="ru-RU" dirty="0"/>
        </a:p>
      </dgm:t>
    </dgm:pt>
    <dgm:pt modelId="{775328E5-A142-448C-AA25-0F8E0FF88318}" type="parTrans" cxnId="{D67A209F-39AA-4928-9E63-F6A069844DE3}">
      <dgm:prSet/>
      <dgm:spPr/>
      <dgm:t>
        <a:bodyPr/>
        <a:lstStyle/>
        <a:p>
          <a:endParaRPr lang="ru-RU"/>
        </a:p>
      </dgm:t>
    </dgm:pt>
    <dgm:pt modelId="{17572654-120B-4EBC-81FB-75DFDCFAE9BB}" type="sibTrans" cxnId="{D67A209F-39AA-4928-9E63-F6A069844DE3}">
      <dgm:prSet/>
      <dgm:spPr/>
      <dgm:t>
        <a:bodyPr/>
        <a:lstStyle/>
        <a:p>
          <a:endParaRPr lang="ru-RU"/>
        </a:p>
      </dgm:t>
    </dgm:pt>
    <dgm:pt modelId="{9C04EAB6-DDA0-4F29-B34F-0DD059136992}" type="pres">
      <dgm:prSet presAssocID="{ECB0338D-B708-4BEC-AE92-402F8F5768BA}" presName="Name0" presStyleCnt="0">
        <dgm:presLayoutVars>
          <dgm:dir/>
          <dgm:resizeHandles val="exact"/>
        </dgm:presLayoutVars>
      </dgm:prSet>
      <dgm:spPr/>
    </dgm:pt>
    <dgm:pt modelId="{233667D9-288D-4BAD-8906-5D5D3BC4B508}" type="pres">
      <dgm:prSet presAssocID="{ECB0338D-B708-4BEC-AE92-402F8F5768BA}" presName="arrow" presStyleLbl="bgShp" presStyleIdx="0" presStyleCnt="1"/>
      <dgm:spPr/>
    </dgm:pt>
    <dgm:pt modelId="{6930DB5E-8464-4424-8B0D-E8E21FA42C1B}" type="pres">
      <dgm:prSet presAssocID="{ECB0338D-B708-4BEC-AE92-402F8F5768BA}" presName="points" presStyleCnt="0"/>
      <dgm:spPr/>
    </dgm:pt>
    <dgm:pt modelId="{114CF242-D7EA-4357-A919-4A323C332D31}" type="pres">
      <dgm:prSet presAssocID="{63F9FBEC-FC6F-4B06-9866-D21E08C7905F}" presName="compositeA" presStyleCnt="0"/>
      <dgm:spPr/>
    </dgm:pt>
    <dgm:pt modelId="{52A45D54-9AF8-44D7-B4DF-1778652A2791}" type="pres">
      <dgm:prSet presAssocID="{63F9FBEC-FC6F-4B06-9866-D21E08C7905F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AA6D8-B722-4876-BDAD-BC6A1C1B366A}" type="pres">
      <dgm:prSet presAssocID="{63F9FBEC-FC6F-4B06-9866-D21E08C7905F}" presName="circleA" presStyleLbl="node1" presStyleIdx="0" presStyleCnt="3"/>
      <dgm:spPr/>
    </dgm:pt>
    <dgm:pt modelId="{E8FB688B-7012-4DFD-82BA-13E69EA03E8A}" type="pres">
      <dgm:prSet presAssocID="{63F9FBEC-FC6F-4B06-9866-D21E08C7905F}" presName="spaceA" presStyleCnt="0"/>
      <dgm:spPr/>
    </dgm:pt>
    <dgm:pt modelId="{1CF82CD3-AAF0-4790-BDD8-C648F084A623}" type="pres">
      <dgm:prSet presAssocID="{2DB37091-4F8F-4890-B2DE-5834A517AA9B}" presName="space" presStyleCnt="0"/>
      <dgm:spPr/>
    </dgm:pt>
    <dgm:pt modelId="{C4FD326C-67CE-4A17-A5D7-F69DAF9C8494}" type="pres">
      <dgm:prSet presAssocID="{082DAF8B-5A51-47E4-96E5-019C6621CB1E}" presName="compositeB" presStyleCnt="0"/>
      <dgm:spPr/>
    </dgm:pt>
    <dgm:pt modelId="{BB21E1C8-53F1-4480-AB7C-56C7567607B7}" type="pres">
      <dgm:prSet presAssocID="{082DAF8B-5A51-47E4-96E5-019C6621CB1E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20480-A548-4E1B-9E90-DE242B7526E5}" type="pres">
      <dgm:prSet presAssocID="{082DAF8B-5A51-47E4-96E5-019C6621CB1E}" presName="circleB" presStyleLbl="node1" presStyleIdx="1" presStyleCnt="3"/>
      <dgm:spPr/>
    </dgm:pt>
    <dgm:pt modelId="{F5639661-7046-410B-A0B1-2B8D7C600638}" type="pres">
      <dgm:prSet presAssocID="{082DAF8B-5A51-47E4-96E5-019C6621CB1E}" presName="spaceB" presStyleCnt="0"/>
      <dgm:spPr/>
    </dgm:pt>
    <dgm:pt modelId="{1F52E048-065D-4FEF-9C7F-5497B2D34A1D}" type="pres">
      <dgm:prSet presAssocID="{79C0A9D8-0202-44A1-BF82-94DCC4A885B8}" presName="space" presStyleCnt="0"/>
      <dgm:spPr/>
    </dgm:pt>
    <dgm:pt modelId="{FC00FF9E-480E-43A9-A322-366B205C759D}" type="pres">
      <dgm:prSet presAssocID="{5A42F492-C45E-47E5-8BD9-36C9A869AC0F}" presName="compositeA" presStyleCnt="0"/>
      <dgm:spPr/>
    </dgm:pt>
    <dgm:pt modelId="{49E52BAB-7CFD-4792-84B9-BF88B43FF9DB}" type="pres">
      <dgm:prSet presAssocID="{5A42F492-C45E-47E5-8BD9-36C9A869AC0F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9673FF-C36D-4D28-94AE-2C833F560E8B}" type="pres">
      <dgm:prSet presAssocID="{5A42F492-C45E-47E5-8BD9-36C9A869AC0F}" presName="circleA" presStyleLbl="node1" presStyleIdx="2" presStyleCnt="3"/>
      <dgm:spPr/>
    </dgm:pt>
    <dgm:pt modelId="{8D7C535D-2768-49C4-AAAC-0A36B91C6E29}" type="pres">
      <dgm:prSet presAssocID="{5A42F492-C45E-47E5-8BD9-36C9A869AC0F}" presName="spaceA" presStyleCnt="0"/>
      <dgm:spPr/>
    </dgm:pt>
  </dgm:ptLst>
  <dgm:cxnLst>
    <dgm:cxn modelId="{7B449166-25A4-41E8-BF95-F4D88BE2D02C}" srcId="{ECB0338D-B708-4BEC-AE92-402F8F5768BA}" destId="{63F9FBEC-FC6F-4B06-9866-D21E08C7905F}" srcOrd="0" destOrd="0" parTransId="{B9C85671-09B8-4376-8D42-4C6ED3924812}" sibTransId="{2DB37091-4F8F-4890-B2DE-5834A517AA9B}"/>
    <dgm:cxn modelId="{CB7A8141-F9CD-4456-8584-68FF052EE80D}" type="presOf" srcId="{5A42F492-C45E-47E5-8BD9-36C9A869AC0F}" destId="{49E52BAB-7CFD-4792-84B9-BF88B43FF9DB}" srcOrd="0" destOrd="0" presId="urn:microsoft.com/office/officeart/2005/8/layout/hProcess11"/>
    <dgm:cxn modelId="{B8DC81DE-09B4-4357-AEC0-6DEE2DCE7365}" type="presOf" srcId="{ECB0338D-B708-4BEC-AE92-402F8F5768BA}" destId="{9C04EAB6-DDA0-4F29-B34F-0DD059136992}" srcOrd="0" destOrd="0" presId="urn:microsoft.com/office/officeart/2005/8/layout/hProcess11"/>
    <dgm:cxn modelId="{AD54822E-7FCA-46B8-8F9A-6EA73B161A24}" srcId="{ECB0338D-B708-4BEC-AE92-402F8F5768BA}" destId="{082DAF8B-5A51-47E4-96E5-019C6621CB1E}" srcOrd="1" destOrd="0" parTransId="{8C544334-BC52-49B3-BDC2-F4F498CE1EDE}" sibTransId="{79C0A9D8-0202-44A1-BF82-94DCC4A885B8}"/>
    <dgm:cxn modelId="{8332C2EC-7843-4E6E-955D-667347D7CA86}" type="presOf" srcId="{082DAF8B-5A51-47E4-96E5-019C6621CB1E}" destId="{BB21E1C8-53F1-4480-AB7C-56C7567607B7}" srcOrd="0" destOrd="0" presId="urn:microsoft.com/office/officeart/2005/8/layout/hProcess11"/>
    <dgm:cxn modelId="{D67A209F-39AA-4928-9E63-F6A069844DE3}" srcId="{ECB0338D-B708-4BEC-AE92-402F8F5768BA}" destId="{5A42F492-C45E-47E5-8BD9-36C9A869AC0F}" srcOrd="2" destOrd="0" parTransId="{775328E5-A142-448C-AA25-0F8E0FF88318}" sibTransId="{17572654-120B-4EBC-81FB-75DFDCFAE9BB}"/>
    <dgm:cxn modelId="{E99E9B21-2EEE-4506-B6AA-418412CBE909}" type="presOf" srcId="{63F9FBEC-FC6F-4B06-9866-D21E08C7905F}" destId="{52A45D54-9AF8-44D7-B4DF-1778652A2791}" srcOrd="0" destOrd="0" presId="urn:microsoft.com/office/officeart/2005/8/layout/hProcess11"/>
    <dgm:cxn modelId="{87846609-006E-43D9-8984-CD8A5196AF54}" type="presParOf" srcId="{9C04EAB6-DDA0-4F29-B34F-0DD059136992}" destId="{233667D9-288D-4BAD-8906-5D5D3BC4B508}" srcOrd="0" destOrd="0" presId="urn:microsoft.com/office/officeart/2005/8/layout/hProcess11"/>
    <dgm:cxn modelId="{2336A502-13D9-45DB-96CA-6EF2DFE03406}" type="presParOf" srcId="{9C04EAB6-DDA0-4F29-B34F-0DD059136992}" destId="{6930DB5E-8464-4424-8B0D-E8E21FA42C1B}" srcOrd="1" destOrd="0" presId="urn:microsoft.com/office/officeart/2005/8/layout/hProcess11"/>
    <dgm:cxn modelId="{D70BA152-E8A6-4B64-951D-73EAA5E22D2D}" type="presParOf" srcId="{6930DB5E-8464-4424-8B0D-E8E21FA42C1B}" destId="{114CF242-D7EA-4357-A919-4A323C332D31}" srcOrd="0" destOrd="0" presId="urn:microsoft.com/office/officeart/2005/8/layout/hProcess11"/>
    <dgm:cxn modelId="{5FEEC32D-F106-4651-A3B4-BDEE4CAD26C0}" type="presParOf" srcId="{114CF242-D7EA-4357-A919-4A323C332D31}" destId="{52A45D54-9AF8-44D7-B4DF-1778652A2791}" srcOrd="0" destOrd="0" presId="urn:microsoft.com/office/officeart/2005/8/layout/hProcess11"/>
    <dgm:cxn modelId="{7747EAB8-029A-4FB6-B002-01FDB6CB2CA6}" type="presParOf" srcId="{114CF242-D7EA-4357-A919-4A323C332D31}" destId="{CDFAA6D8-B722-4876-BDAD-BC6A1C1B366A}" srcOrd="1" destOrd="0" presId="urn:microsoft.com/office/officeart/2005/8/layout/hProcess11"/>
    <dgm:cxn modelId="{03EAC9B9-E555-4017-8043-7954C902E021}" type="presParOf" srcId="{114CF242-D7EA-4357-A919-4A323C332D31}" destId="{E8FB688B-7012-4DFD-82BA-13E69EA03E8A}" srcOrd="2" destOrd="0" presId="urn:microsoft.com/office/officeart/2005/8/layout/hProcess11"/>
    <dgm:cxn modelId="{B1C416BD-2FE3-4FD0-8EE8-EAD8EFA92BA1}" type="presParOf" srcId="{6930DB5E-8464-4424-8B0D-E8E21FA42C1B}" destId="{1CF82CD3-AAF0-4790-BDD8-C648F084A623}" srcOrd="1" destOrd="0" presId="urn:microsoft.com/office/officeart/2005/8/layout/hProcess11"/>
    <dgm:cxn modelId="{AB7A326B-D2A2-4080-9407-4BB9E189F095}" type="presParOf" srcId="{6930DB5E-8464-4424-8B0D-E8E21FA42C1B}" destId="{C4FD326C-67CE-4A17-A5D7-F69DAF9C8494}" srcOrd="2" destOrd="0" presId="urn:microsoft.com/office/officeart/2005/8/layout/hProcess11"/>
    <dgm:cxn modelId="{C7F344B5-E3F6-46C0-A35F-B68FE933D56C}" type="presParOf" srcId="{C4FD326C-67CE-4A17-A5D7-F69DAF9C8494}" destId="{BB21E1C8-53F1-4480-AB7C-56C7567607B7}" srcOrd="0" destOrd="0" presId="urn:microsoft.com/office/officeart/2005/8/layout/hProcess11"/>
    <dgm:cxn modelId="{A0753A94-0264-41D6-BF93-CA3BE61C186A}" type="presParOf" srcId="{C4FD326C-67CE-4A17-A5D7-F69DAF9C8494}" destId="{0EF20480-A548-4E1B-9E90-DE242B7526E5}" srcOrd="1" destOrd="0" presId="urn:microsoft.com/office/officeart/2005/8/layout/hProcess11"/>
    <dgm:cxn modelId="{581E85BE-6A04-487E-A79A-1E8945FF18E7}" type="presParOf" srcId="{C4FD326C-67CE-4A17-A5D7-F69DAF9C8494}" destId="{F5639661-7046-410B-A0B1-2B8D7C600638}" srcOrd="2" destOrd="0" presId="urn:microsoft.com/office/officeart/2005/8/layout/hProcess11"/>
    <dgm:cxn modelId="{F7687FBB-8EC9-44CF-881F-C7C0EBF28947}" type="presParOf" srcId="{6930DB5E-8464-4424-8B0D-E8E21FA42C1B}" destId="{1F52E048-065D-4FEF-9C7F-5497B2D34A1D}" srcOrd="3" destOrd="0" presId="urn:microsoft.com/office/officeart/2005/8/layout/hProcess11"/>
    <dgm:cxn modelId="{2EACD404-9BD9-47B7-9135-114F59B52440}" type="presParOf" srcId="{6930DB5E-8464-4424-8B0D-E8E21FA42C1B}" destId="{FC00FF9E-480E-43A9-A322-366B205C759D}" srcOrd="4" destOrd="0" presId="urn:microsoft.com/office/officeart/2005/8/layout/hProcess11"/>
    <dgm:cxn modelId="{65559724-90E7-444C-B265-A30537CC11FC}" type="presParOf" srcId="{FC00FF9E-480E-43A9-A322-366B205C759D}" destId="{49E52BAB-7CFD-4792-84B9-BF88B43FF9DB}" srcOrd="0" destOrd="0" presId="urn:microsoft.com/office/officeart/2005/8/layout/hProcess11"/>
    <dgm:cxn modelId="{AB85F801-D284-4A70-928D-4BA22AF855E6}" type="presParOf" srcId="{FC00FF9E-480E-43A9-A322-366B205C759D}" destId="{A29673FF-C36D-4D28-94AE-2C833F560E8B}" srcOrd="1" destOrd="0" presId="urn:microsoft.com/office/officeart/2005/8/layout/hProcess11"/>
    <dgm:cxn modelId="{3C17C05E-D891-45B7-855F-3F1DC545A9AA}" type="presParOf" srcId="{FC00FF9E-480E-43A9-A322-366B205C759D}" destId="{8D7C535D-2768-49C4-AAAC-0A36B91C6E2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7E907-FF4B-4B8B-BDCD-291348D9338C}">
      <dsp:nvSpPr>
        <dsp:cNvPr id="0" name=""/>
        <dsp:cNvSpPr/>
      </dsp:nvSpPr>
      <dsp:spPr>
        <a:xfrm>
          <a:off x="800119" y="321025"/>
          <a:ext cx="5842086" cy="5842086"/>
        </a:xfrm>
        <a:prstGeom prst="circularArrow">
          <a:avLst>
            <a:gd name="adj1" fmla="val 5544"/>
            <a:gd name="adj2" fmla="val 330680"/>
            <a:gd name="adj3" fmla="val 13782879"/>
            <a:gd name="adj4" fmla="val 173817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23C91-C10E-4DE7-AB2E-3F5BC734F8C6}">
      <dsp:nvSpPr>
        <dsp:cNvPr id="0" name=""/>
        <dsp:cNvSpPr/>
      </dsp:nvSpPr>
      <dsp:spPr>
        <a:xfrm>
          <a:off x="2357450" y="357193"/>
          <a:ext cx="2727424" cy="1363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Наездники</a:t>
          </a:r>
          <a:endParaRPr lang="ru-RU" sz="3200" kern="1200" dirty="0"/>
        </a:p>
      </dsp:txBody>
      <dsp:txXfrm>
        <a:off x="2424021" y="423764"/>
        <a:ext cx="2594282" cy="1230570"/>
      </dsp:txXfrm>
    </dsp:sp>
    <dsp:sp modelId="{DAA01187-822C-46A7-9A9E-989D2A1B6DC4}">
      <dsp:nvSpPr>
        <dsp:cNvPr id="0" name=""/>
        <dsp:cNvSpPr/>
      </dsp:nvSpPr>
      <dsp:spPr>
        <a:xfrm>
          <a:off x="4739449" y="2000899"/>
          <a:ext cx="2727424" cy="1363712"/>
        </a:xfrm>
        <a:prstGeom prst="roundRect">
          <a:avLst/>
        </a:prstGeom>
        <a:solidFill>
          <a:schemeClr val="accent2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Группа делится на 2 команды. Команда рассчитывается  на первый-второй</a:t>
          </a:r>
          <a:endParaRPr lang="ru-RU" sz="1600" kern="1200" dirty="0"/>
        </a:p>
      </dsp:txBody>
      <dsp:txXfrm>
        <a:off x="4806020" y="2067470"/>
        <a:ext cx="2594282" cy="1230570"/>
      </dsp:txXfrm>
    </dsp:sp>
    <dsp:sp modelId="{C209BB70-823F-4010-8EDB-E9DD45601889}">
      <dsp:nvSpPr>
        <dsp:cNvPr id="0" name=""/>
        <dsp:cNvSpPr/>
      </dsp:nvSpPr>
      <dsp:spPr>
        <a:xfrm>
          <a:off x="3834434" y="4786251"/>
          <a:ext cx="2727424" cy="1363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Первые номера –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«лошади», вторые –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«всадники». «Всадники» садятся верхом на «лошадей»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901005" y="4852822"/>
        <a:ext cx="2594282" cy="1230570"/>
      </dsp:txXfrm>
    </dsp:sp>
    <dsp:sp modelId="{FE34AF01-49E9-4F10-96DC-30542ED66D1C}">
      <dsp:nvSpPr>
        <dsp:cNvPr id="0" name=""/>
        <dsp:cNvSpPr/>
      </dsp:nvSpPr>
      <dsp:spPr>
        <a:xfrm>
          <a:off x="905741" y="4786251"/>
          <a:ext cx="2727424" cy="1363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Игра ведется по баскетбольным правилам. Игроки стараются забросить мяч в кольцо соперника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972312" y="4852822"/>
        <a:ext cx="2594282" cy="1230570"/>
      </dsp:txXfrm>
    </dsp:sp>
    <dsp:sp modelId="{E58B1DEC-4BA3-4FE1-B791-D955A142EE53}">
      <dsp:nvSpPr>
        <dsp:cNvPr id="0" name=""/>
        <dsp:cNvSpPr/>
      </dsp:nvSpPr>
      <dsp:spPr>
        <a:xfrm>
          <a:off x="0" y="2000249"/>
          <a:ext cx="2727424" cy="1363712"/>
        </a:xfrm>
        <a:prstGeom prst="roundRect">
          <a:avLst/>
        </a:prstGeom>
        <a:solidFill>
          <a:schemeClr val="accent2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«Лошадям» разрешается только передвигаться по площадке и вести мяч</a:t>
          </a:r>
          <a:endParaRPr lang="ru-RU" sz="1600" kern="1200" dirty="0"/>
        </a:p>
      </dsp:txBody>
      <dsp:txXfrm>
        <a:off x="66571" y="2066820"/>
        <a:ext cx="2594282" cy="12305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62FBA-4AC0-472C-822B-5C854EDC0316}">
      <dsp:nvSpPr>
        <dsp:cNvPr id="0" name=""/>
        <dsp:cNvSpPr/>
      </dsp:nvSpPr>
      <dsp:spPr>
        <a:xfrm>
          <a:off x="604680" y="0"/>
          <a:ext cx="4846320" cy="48463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6E267-689E-4D15-A528-ADFBE1C2D24C}">
      <dsp:nvSpPr>
        <dsp:cNvPr id="0" name=""/>
        <dsp:cNvSpPr/>
      </dsp:nvSpPr>
      <dsp:spPr>
        <a:xfrm>
          <a:off x="2571468" y="486113"/>
          <a:ext cx="4062851" cy="11093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Занятия проходят по методу групповой тренировки. Группа делится на четверки и пятёрки из ребят равных по уровню двигательной активности и уровню развития игрового мышления</a:t>
          </a:r>
          <a:endParaRPr lang="ru-RU" sz="1600" kern="1200" dirty="0"/>
        </a:p>
      </dsp:txBody>
      <dsp:txXfrm>
        <a:off x="2625622" y="540267"/>
        <a:ext cx="3954543" cy="1001044"/>
      </dsp:txXfrm>
    </dsp:sp>
    <dsp:sp modelId="{392E66BC-9DFE-4919-BDD3-70FFBC5CB337}">
      <dsp:nvSpPr>
        <dsp:cNvPr id="0" name=""/>
        <dsp:cNvSpPr/>
      </dsp:nvSpPr>
      <dsp:spPr>
        <a:xfrm>
          <a:off x="2835777" y="1705410"/>
          <a:ext cx="3565040" cy="1239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Организация таких занятий позволяет добиться высокой моторной плотности, решать проблемы , связанные с нехваткой мячей и переполненностью группы</a:t>
          </a:r>
          <a:endParaRPr lang="ru-RU" sz="1600" kern="1200" dirty="0"/>
        </a:p>
      </dsp:txBody>
      <dsp:txXfrm>
        <a:off x="2896279" y="1765912"/>
        <a:ext cx="3444036" cy="1118376"/>
      </dsp:txXfrm>
    </dsp:sp>
    <dsp:sp modelId="{6AB38ED6-A590-4F99-9FD0-4844B34E7545}">
      <dsp:nvSpPr>
        <dsp:cNvPr id="0" name=""/>
        <dsp:cNvSpPr/>
      </dsp:nvSpPr>
      <dsp:spPr>
        <a:xfrm>
          <a:off x="3114657" y="3105468"/>
          <a:ext cx="3150108" cy="11093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этой части занятий пульс ниже 160 уд./мин. Не опускается</a:t>
          </a:r>
          <a:endParaRPr lang="ru-RU" sz="1600" kern="1200" dirty="0"/>
        </a:p>
      </dsp:txBody>
      <dsp:txXfrm>
        <a:off x="3168811" y="3159622"/>
        <a:ext cx="3041800" cy="1001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8A770-BA9E-4BDE-8ECE-9436EC4BE763}">
      <dsp:nvSpPr>
        <dsp:cNvPr id="0" name=""/>
        <dsp:cNvSpPr/>
      </dsp:nvSpPr>
      <dsp:spPr>
        <a:xfrm>
          <a:off x="126679" y="1211579"/>
          <a:ext cx="3634740" cy="3634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D864E-E407-4AC6-97F0-C05CA6C82149}">
      <dsp:nvSpPr>
        <dsp:cNvPr id="0" name=""/>
        <dsp:cNvSpPr/>
      </dsp:nvSpPr>
      <dsp:spPr>
        <a:xfrm>
          <a:off x="853627" y="1938528"/>
          <a:ext cx="2180844" cy="21808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2ECF8-4E45-433E-9CD7-75D18CE8CE8E}">
      <dsp:nvSpPr>
        <dsp:cNvPr id="0" name=""/>
        <dsp:cNvSpPr/>
      </dsp:nvSpPr>
      <dsp:spPr>
        <a:xfrm>
          <a:off x="1580575" y="2665476"/>
          <a:ext cx="726948" cy="7269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EA189-AFD4-448D-83AF-9BD520688728}">
      <dsp:nvSpPr>
        <dsp:cNvPr id="0" name=""/>
        <dsp:cNvSpPr/>
      </dsp:nvSpPr>
      <dsp:spPr>
        <a:xfrm>
          <a:off x="3566149" y="0"/>
          <a:ext cx="3672850" cy="1060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Играют 2*2 или 3*3 на один щит</a:t>
          </a:r>
          <a:endParaRPr lang="ru-RU" sz="1600" kern="1200" dirty="0"/>
        </a:p>
      </dsp:txBody>
      <dsp:txXfrm>
        <a:off x="3566149" y="0"/>
        <a:ext cx="3672850" cy="1060132"/>
      </dsp:txXfrm>
    </dsp:sp>
    <dsp:sp modelId="{BD3B8CF1-753A-4342-A87E-B59C593E7344}">
      <dsp:nvSpPr>
        <dsp:cNvPr id="0" name=""/>
        <dsp:cNvSpPr/>
      </dsp:nvSpPr>
      <dsp:spPr>
        <a:xfrm>
          <a:off x="3929092" y="642942"/>
          <a:ext cx="454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708F73-64D6-4C83-A8EE-328F0F6ABFEB}">
      <dsp:nvSpPr>
        <dsp:cNvPr id="0" name=""/>
        <dsp:cNvSpPr/>
      </dsp:nvSpPr>
      <dsp:spPr>
        <a:xfrm rot="5400000">
          <a:off x="1678411" y="796310"/>
          <a:ext cx="2498277" cy="196700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D6837-5825-4AE2-A179-FD3DC386F483}">
      <dsp:nvSpPr>
        <dsp:cNvPr id="0" name=""/>
        <dsp:cNvSpPr/>
      </dsp:nvSpPr>
      <dsp:spPr>
        <a:xfrm>
          <a:off x="3650929" y="890892"/>
          <a:ext cx="3249930" cy="1398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 сигналу, команда, владеющая мячом, совершает быстрый прорыв к  щиту, после чего игра продолжается у щита вплоть до нового сигнала</a:t>
          </a:r>
          <a:endParaRPr lang="ru-RU" sz="1600" kern="1200" dirty="0"/>
        </a:p>
      </dsp:txBody>
      <dsp:txXfrm>
        <a:off x="3650929" y="890892"/>
        <a:ext cx="3249930" cy="1398611"/>
      </dsp:txXfrm>
    </dsp:sp>
    <dsp:sp modelId="{C68E8532-8346-416A-8881-AB38952B42B6}">
      <dsp:nvSpPr>
        <dsp:cNvPr id="0" name=""/>
        <dsp:cNvSpPr/>
      </dsp:nvSpPr>
      <dsp:spPr>
        <a:xfrm>
          <a:off x="3857651" y="1714512"/>
          <a:ext cx="454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8F0FD-DA3A-4855-AB73-7E941F54456F}">
      <dsp:nvSpPr>
        <dsp:cNvPr id="0" name=""/>
        <dsp:cNvSpPr/>
      </dsp:nvSpPr>
      <dsp:spPr>
        <a:xfrm rot="5400000">
          <a:off x="2214656" y="1839905"/>
          <a:ext cx="1946766" cy="14460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57739-4454-428F-9B4F-039F2A7E9DFB}">
      <dsp:nvSpPr>
        <dsp:cNvPr id="0" name=""/>
        <dsp:cNvSpPr/>
      </dsp:nvSpPr>
      <dsp:spPr>
        <a:xfrm>
          <a:off x="3686150" y="2248212"/>
          <a:ext cx="3179488" cy="804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Вариант: игра у щита проходит без мяча, с применением только передач</a:t>
          </a:r>
          <a:endParaRPr lang="ru-RU" sz="1600" kern="1200" dirty="0"/>
        </a:p>
      </dsp:txBody>
      <dsp:txXfrm>
        <a:off x="3686150" y="2248212"/>
        <a:ext cx="3179488" cy="804237"/>
      </dsp:txXfrm>
    </dsp:sp>
    <dsp:sp modelId="{7DD9E3CC-333E-4400-834C-E06A68C042FF}">
      <dsp:nvSpPr>
        <dsp:cNvPr id="0" name=""/>
        <dsp:cNvSpPr/>
      </dsp:nvSpPr>
      <dsp:spPr>
        <a:xfrm>
          <a:off x="3857651" y="2786082"/>
          <a:ext cx="454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C1DB3A-B600-4B66-BA5F-786A368F2478}">
      <dsp:nvSpPr>
        <dsp:cNvPr id="0" name=""/>
        <dsp:cNvSpPr/>
      </dsp:nvSpPr>
      <dsp:spPr>
        <a:xfrm rot="5400000">
          <a:off x="2751568" y="2882651"/>
          <a:ext cx="1390893" cy="92504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CA199-AF6C-40A4-9F77-548E152147CC}">
      <dsp:nvSpPr>
        <dsp:cNvPr id="0" name=""/>
        <dsp:cNvSpPr/>
      </dsp:nvSpPr>
      <dsp:spPr>
        <a:xfrm>
          <a:off x="0" y="173373"/>
          <a:ext cx="7239000" cy="1632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Основная направленность игр в этой части – закрепление полученных навыков в игровой ситуации.</a:t>
          </a:r>
          <a:endParaRPr lang="ru-RU" sz="3100" kern="1200" dirty="0"/>
        </a:p>
      </dsp:txBody>
      <dsp:txXfrm>
        <a:off x="79675" y="253048"/>
        <a:ext cx="7079650" cy="1472800"/>
      </dsp:txXfrm>
    </dsp:sp>
    <dsp:sp modelId="{ED154919-E369-4653-9617-BB2F82EB6B38}">
      <dsp:nvSpPr>
        <dsp:cNvPr id="0" name=""/>
        <dsp:cNvSpPr/>
      </dsp:nvSpPr>
      <dsp:spPr>
        <a:xfrm>
          <a:off x="0" y="1805523"/>
          <a:ext cx="7239000" cy="7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Отработка командно-тактических задач, анализ принимаемых решений.</a:t>
          </a:r>
          <a:endParaRPr lang="ru-RU" sz="2400" kern="1200" dirty="0"/>
        </a:p>
      </dsp:txBody>
      <dsp:txXfrm>
        <a:off x="0" y="1805523"/>
        <a:ext cx="7239000" cy="721912"/>
      </dsp:txXfrm>
    </dsp:sp>
    <dsp:sp modelId="{0A0330A9-3273-462C-BC3F-487B0FE3D55E}">
      <dsp:nvSpPr>
        <dsp:cNvPr id="0" name=""/>
        <dsp:cNvSpPr/>
      </dsp:nvSpPr>
      <dsp:spPr>
        <a:xfrm>
          <a:off x="0" y="2527436"/>
          <a:ext cx="7239000" cy="1632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Частота сердечных сокращений не более 130 уд./мин.</a:t>
          </a:r>
          <a:endParaRPr lang="ru-RU" sz="3100" kern="1200" dirty="0"/>
        </a:p>
      </dsp:txBody>
      <dsp:txXfrm>
        <a:off x="79675" y="2607111"/>
        <a:ext cx="7079650" cy="1472800"/>
      </dsp:txXfrm>
    </dsp:sp>
    <dsp:sp modelId="{91557932-10BB-4C93-84A9-0ED066A727EE}">
      <dsp:nvSpPr>
        <dsp:cNvPr id="0" name=""/>
        <dsp:cNvSpPr/>
      </dsp:nvSpPr>
      <dsp:spPr>
        <a:xfrm>
          <a:off x="0" y="4159586"/>
          <a:ext cx="72390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На весь год хватает 3-4 игры</a:t>
          </a:r>
          <a:endParaRPr lang="ru-RU" sz="2400" kern="1200" dirty="0"/>
        </a:p>
      </dsp:txBody>
      <dsp:txXfrm>
        <a:off x="0" y="4159586"/>
        <a:ext cx="7239000" cy="5133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49926-379E-484A-8666-FB144144C365}">
      <dsp:nvSpPr>
        <dsp:cNvPr id="0" name=""/>
        <dsp:cNvSpPr/>
      </dsp:nvSpPr>
      <dsp:spPr>
        <a:xfrm>
          <a:off x="542924" y="0"/>
          <a:ext cx="6153150" cy="484632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7328A-26D7-4BF5-8584-1D4062F86B86}">
      <dsp:nvSpPr>
        <dsp:cNvPr id="0" name=""/>
        <dsp:cNvSpPr/>
      </dsp:nvSpPr>
      <dsp:spPr>
        <a:xfrm>
          <a:off x="172299" y="890889"/>
          <a:ext cx="2105140" cy="30645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игре участвуют две команды: одна сформирована из более сильных учеников, другая – из более слабых.</a:t>
          </a:r>
          <a:endParaRPr lang="ru-RU" sz="2000" kern="1200" dirty="0"/>
        </a:p>
      </dsp:txBody>
      <dsp:txXfrm>
        <a:off x="275063" y="993653"/>
        <a:ext cx="1899612" cy="2859013"/>
      </dsp:txXfrm>
    </dsp:sp>
    <dsp:sp modelId="{7D33C657-509F-4C63-A0E0-CCCAB3A50BC9}">
      <dsp:nvSpPr>
        <dsp:cNvPr id="0" name=""/>
        <dsp:cNvSpPr/>
      </dsp:nvSpPr>
      <dsp:spPr>
        <a:xfrm>
          <a:off x="2566929" y="890889"/>
          <a:ext cx="2105140" cy="30645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Игра начинается при счете 10:0 в пользу слабой команды. Применяются </a:t>
          </a:r>
          <a:r>
            <a:rPr lang="ru-RU" sz="2000" kern="1200" dirty="0" err="1" smtClean="0"/>
            <a:t>баскетбольне</a:t>
          </a:r>
          <a:r>
            <a:rPr lang="ru-RU" sz="2000" kern="1200" dirty="0" smtClean="0"/>
            <a:t> правила. Но с изменениями.</a:t>
          </a:r>
          <a:endParaRPr lang="ru-RU" sz="2000" kern="1200" dirty="0"/>
        </a:p>
      </dsp:txBody>
      <dsp:txXfrm>
        <a:off x="2669693" y="993653"/>
        <a:ext cx="1899612" cy="2859013"/>
      </dsp:txXfrm>
    </dsp:sp>
    <dsp:sp modelId="{94372CFF-52B5-4B82-A8B9-1CDA8159A628}">
      <dsp:nvSpPr>
        <dsp:cNvPr id="0" name=""/>
        <dsp:cNvSpPr/>
      </dsp:nvSpPr>
      <dsp:spPr>
        <a:xfrm>
          <a:off x="4961559" y="890889"/>
          <a:ext cx="2105140" cy="30645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Игра идет в одно кольцо, уменьшенная площадка, сокращенное время. Побеждает команда, забросившая больше мячей в установленное время</a:t>
          </a:r>
          <a:endParaRPr lang="ru-RU" sz="1800" kern="1200" dirty="0"/>
        </a:p>
      </dsp:txBody>
      <dsp:txXfrm>
        <a:off x="5064323" y="993653"/>
        <a:ext cx="1899612" cy="28590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667D9-288D-4BAD-8906-5D5D3BC4B508}">
      <dsp:nvSpPr>
        <dsp:cNvPr id="0" name=""/>
        <dsp:cNvSpPr/>
      </dsp:nvSpPr>
      <dsp:spPr>
        <a:xfrm>
          <a:off x="0" y="1453895"/>
          <a:ext cx="7239000" cy="193852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45D54-9AF8-44D7-B4DF-1778652A2791}">
      <dsp:nvSpPr>
        <dsp:cNvPr id="0" name=""/>
        <dsp:cNvSpPr/>
      </dsp:nvSpPr>
      <dsp:spPr>
        <a:xfrm>
          <a:off x="3181" y="0"/>
          <a:ext cx="2099592" cy="1938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Игра проводится на баскетбольной площадке. Участвуют две команды  по 6-10 человек</a:t>
          </a:r>
          <a:endParaRPr lang="ru-RU" sz="1600" kern="1200" dirty="0"/>
        </a:p>
      </dsp:txBody>
      <dsp:txXfrm>
        <a:off x="3181" y="0"/>
        <a:ext cx="2099592" cy="1938528"/>
      </dsp:txXfrm>
    </dsp:sp>
    <dsp:sp modelId="{CDFAA6D8-B722-4876-BDAD-BC6A1C1B366A}">
      <dsp:nvSpPr>
        <dsp:cNvPr id="0" name=""/>
        <dsp:cNvSpPr/>
      </dsp:nvSpPr>
      <dsp:spPr>
        <a:xfrm>
          <a:off x="810661" y="2180844"/>
          <a:ext cx="484632" cy="484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1E1C8-53F1-4480-AB7C-56C7567607B7}">
      <dsp:nvSpPr>
        <dsp:cNvPr id="0" name=""/>
        <dsp:cNvSpPr/>
      </dsp:nvSpPr>
      <dsp:spPr>
        <a:xfrm>
          <a:off x="2207753" y="2907791"/>
          <a:ext cx="2099592" cy="1938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После попадания в кольцо мяч вводят в игру из-под щита. Побеждает команда, забросившая большее количество мячей</a:t>
          </a:r>
          <a:endParaRPr lang="ru-RU" sz="1600" kern="1200" dirty="0"/>
        </a:p>
      </dsp:txBody>
      <dsp:txXfrm>
        <a:off x="2207753" y="2907791"/>
        <a:ext cx="2099592" cy="1938528"/>
      </dsp:txXfrm>
    </dsp:sp>
    <dsp:sp modelId="{0EF20480-A548-4E1B-9E90-DE242B7526E5}">
      <dsp:nvSpPr>
        <dsp:cNvPr id="0" name=""/>
        <dsp:cNvSpPr/>
      </dsp:nvSpPr>
      <dsp:spPr>
        <a:xfrm>
          <a:off x="3015234" y="2180843"/>
          <a:ext cx="484632" cy="484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52BAB-7CFD-4792-84B9-BF88B43FF9DB}">
      <dsp:nvSpPr>
        <dsp:cNvPr id="0" name=""/>
        <dsp:cNvSpPr/>
      </dsp:nvSpPr>
      <dsp:spPr>
        <a:xfrm>
          <a:off x="4412326" y="0"/>
          <a:ext cx="2099592" cy="1938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Игра идет по баскетбольным правилам с двумя мячами. Каждый играющий может вести борьбы за любой мяч.</a:t>
          </a:r>
          <a:endParaRPr lang="ru-RU" sz="1600" kern="1200" dirty="0"/>
        </a:p>
      </dsp:txBody>
      <dsp:txXfrm>
        <a:off x="4412326" y="0"/>
        <a:ext cx="2099592" cy="1938528"/>
      </dsp:txXfrm>
    </dsp:sp>
    <dsp:sp modelId="{A29673FF-C36D-4D28-94AE-2C833F560E8B}">
      <dsp:nvSpPr>
        <dsp:cNvPr id="0" name=""/>
        <dsp:cNvSpPr/>
      </dsp:nvSpPr>
      <dsp:spPr>
        <a:xfrm>
          <a:off x="5219806" y="2180843"/>
          <a:ext cx="484632" cy="484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48D5FC8-8938-48E3-A312-BE6832CBD3C5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97928FE-4678-4017-84EB-40B115D89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G:\110673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785794"/>
            <a:ext cx="4214842" cy="40005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 vert="horz">
            <a:normAutofit/>
          </a:bodyPr>
          <a:lstStyle/>
          <a:p>
            <a:r>
              <a:rPr lang="ru-RU" sz="5400" dirty="0" smtClean="0"/>
              <a:t>Подвижные игры</a:t>
            </a:r>
            <a:endParaRPr lang="ru-RU" sz="54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714744" y="4714884"/>
            <a:ext cx="5072098" cy="1785950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714356"/>
            <a:ext cx="18288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Звук с компакт-диска 4">
            <a:hlinkClick r:id="" action="ppaction://media"/>
          </p:cNvPr>
          <p:cNvPicPr>
            <a:picLocks noRot="1" noChangeAspect="1"/>
          </p:cNvPicPr>
          <p:nvPr>
            <a:audioCd>
              <a:st track="2"/>
              <a:end track="2"/>
            </a:audioCd>
          </p:nvPr>
        </p:nvPicPr>
        <p:blipFill>
          <a:blip r:embed="rId4" cstate="print"/>
          <a:stretch>
            <a:fillRect/>
          </a:stretch>
        </p:blipFill>
        <p:spPr>
          <a:xfrm>
            <a:off x="-1143040" y="500063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26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6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Заключительная часть занятия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Массовый баскетбол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Группа делится на две команды. От каждой команды на площадке действуют 5 человек. Остальные располагается за её пределами. Игроки в поле играют по правилам обычного баскетбола, но имеют право взаимодействовать передачами мяча со своими партнерами, находящимися за пределами площадки.</a:t>
            </a:r>
            <a:endParaRPr lang="ru-RU" sz="3200" dirty="0"/>
          </a:p>
        </p:txBody>
      </p:sp>
      <p:pic>
        <p:nvPicPr>
          <p:cNvPr id="4" name="Рисунок 3" descr="G:\б1_files\i_018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28"/>
            <a:ext cx="1571636" cy="13573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с гандикапом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C:\Documents and Settings\VERA\Мои документы\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86446" y="0"/>
            <a:ext cx="2228850" cy="20716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Баскетбол двумя мячами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Рисуют дети</a:t>
            </a:r>
            <a:endParaRPr lang="ru-RU" dirty="0"/>
          </a:p>
        </p:txBody>
      </p:sp>
      <p:pic>
        <p:nvPicPr>
          <p:cNvPr id="1026" name="Picture 2" descr="C:\Documents and Settings\VERA\Мои документы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428868"/>
            <a:ext cx="4075072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11289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14266"/>
            <a:ext cx="6786610" cy="66437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00430" y="3357562"/>
            <a:ext cx="5286412" cy="1714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dirty="0" smtClean="0"/>
              <a:t>Желаю успехов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 flipV="1">
            <a:off x="1066800" y="1857364"/>
            <a:ext cx="6255488" cy="7143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Подготовительная часть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7239000" cy="4846320"/>
          </a:xfrm>
        </p:spPr>
        <p:txBody>
          <a:bodyPr/>
          <a:lstStyle/>
          <a:p>
            <a:r>
              <a:rPr lang="ru-RU" dirty="0" smtClean="0"/>
              <a:t>Игра, используемая в подготовительной части занятия должна быть: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Командной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Средней интенсивности  (частота сердечных сокращений не выше 130-140 уд./мин.)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Развивающей игровое мышление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Подготовительной (подготовка всех частей организма к работе в основной части занятия)</a:t>
            </a:r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endParaRPr lang="ru-RU" dirty="0"/>
          </a:p>
        </p:txBody>
      </p:sp>
      <p:pic>
        <p:nvPicPr>
          <p:cNvPr id="4" name="Рисунок 3" descr="G:\б1_files\i_020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000240"/>
            <a:ext cx="1500198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32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72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2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6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28596" y="285728"/>
          <a:ext cx="7467600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Баскетбол гусят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28736"/>
            <a:ext cx="7467600" cy="521497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>Задача игроков </a:t>
            </a:r>
            <a:r>
              <a:rPr lang="ru-RU" sz="2800" dirty="0" smtClean="0"/>
              <a:t>– броском от головы попасть в щит соперников. За удачное попадание команда получает 1 очко. Игра ведется на баскетбольной площадке по правилам баскетбола. </a:t>
            </a:r>
            <a:r>
              <a:rPr lang="ru-RU" sz="2800" b="1" dirty="0" smtClean="0"/>
              <a:t>Ограничения: </a:t>
            </a:r>
            <a:r>
              <a:rPr lang="ru-RU" sz="2800" dirty="0" smtClean="0"/>
              <a:t>игрокам разрешается вести мяч,  передавать, выполнять броски по щиту, передвигаться по площадке только в положении седа и приседа. Побеждает команда, набравшая большее количество очков за установленное время.</a:t>
            </a:r>
            <a:endParaRPr lang="ru-RU" sz="2800" dirty="0"/>
          </a:p>
        </p:txBody>
      </p:sp>
      <p:pic>
        <p:nvPicPr>
          <p:cNvPr id="6" name="Picture 2" descr="G:\Антонов А.В\Спортивный праздник.files\img1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142852"/>
            <a:ext cx="1219200" cy="12001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Подвижная 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Участвуют  две команды по 4-7 игроков от команды с вратарями. Вратарю разрешается находиться только на линии ворот. Задача нападающей команды – попасть мячом во вратаря противоборствующей команды, который стремиться увернуться от мяча. Побеждает команда, затратившая меньше бросков на </a:t>
            </a:r>
            <a:r>
              <a:rPr lang="ru-RU" dirty="0" err="1" smtClean="0"/>
              <a:t>осаливание</a:t>
            </a:r>
            <a:r>
              <a:rPr lang="ru-RU" dirty="0" smtClean="0"/>
              <a:t> всех вратарей другой команды. Вариант: в игре используют 2 мяча.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14290"/>
            <a:ext cx="173355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8" dur="123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9" dur="123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10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11" dur="123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12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часть занятия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</a:t>
            </a:r>
            <a:r>
              <a:rPr lang="en-US" dirty="0" smtClean="0"/>
              <a:t> x 2</a:t>
            </a:r>
            <a:r>
              <a:rPr lang="ru-RU" dirty="0" smtClean="0"/>
              <a:t> на одно кольцо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Игра на одно кольцо по правилам баскетбола. Игрокам защищающейся команды разрешается активно противоборствовать только в трехсекундной зоне. Игроки атакующей команды могут выполнять броски как из-за пределов трёхсекундной зоны, так и из неё, но с двух шагов. Подбор мяча может выполнять игрок, не выполнявший бросок, добивать мяч нельзя. После овладения мячом игрок обязан выйти из зоны. Выигрывает команда, набравшая большее количество очков.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15621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G:\б1_files\boy_baske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7183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357166"/>
            <a:ext cx="4910150" cy="1143000"/>
          </a:xfrm>
        </p:spPr>
        <p:txBody>
          <a:bodyPr/>
          <a:lstStyle/>
          <a:p>
            <a:r>
              <a:rPr lang="ru-RU" dirty="0" smtClean="0"/>
              <a:t>Быстрый прорыв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320040"/>
            <a:ext cx="4552960" cy="822944"/>
          </a:xfrm>
        </p:spPr>
        <p:txBody>
          <a:bodyPr/>
          <a:lstStyle/>
          <a:p>
            <a:pPr algn="ctr"/>
            <a:r>
              <a:rPr lang="ru-RU" dirty="0" err="1" smtClean="0"/>
              <a:t>Добивалочки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7239000" cy="4846320"/>
          </a:xfrm>
        </p:spPr>
        <p:txBody>
          <a:bodyPr/>
          <a:lstStyle/>
          <a:p>
            <a:r>
              <a:rPr lang="ru-RU" dirty="0" smtClean="0"/>
              <a:t>Играют две команды по  два игрока. С линии штрафных бросков игроки одной команды выполняют по 5 бросков в кольцо. Игроки другой команды располагаются под кольцом. Их задача – добить мяч после от скока от щита или кольца в прыжке. За каждое точное попадание команда получает 1 очко. После 10 бросков команды меняются ролями. Выигрывает команда, которая первая наберет 21 очко.</a:t>
            </a:r>
            <a:endParaRPr lang="ru-RU" dirty="0"/>
          </a:p>
        </p:txBody>
      </p:sp>
      <p:pic>
        <p:nvPicPr>
          <p:cNvPr id="3074" name="Picture 2" descr="C:\Documents and Settings\VERA\Мои документы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2406158" cy="16001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681</Words>
  <Application>Microsoft Office PowerPoint</Application>
  <PresentationFormat>Экран (4:3)</PresentationFormat>
  <Paragraphs>47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Подвижные игры</vt:lpstr>
      <vt:lpstr>Подготовительная часть занятия</vt:lpstr>
      <vt:lpstr>Презентация PowerPoint</vt:lpstr>
      <vt:lpstr>Баскетбол гусят</vt:lpstr>
      <vt:lpstr>Подвижная цель</vt:lpstr>
      <vt:lpstr>Основная часть занятия</vt:lpstr>
      <vt:lpstr>2 x 2 на одно кольцо</vt:lpstr>
      <vt:lpstr>Быстрый прорыв</vt:lpstr>
      <vt:lpstr>Добивалочки</vt:lpstr>
      <vt:lpstr>Заключительная часть занятия</vt:lpstr>
      <vt:lpstr>Массовый баскетбол</vt:lpstr>
      <vt:lpstr>Игра с гандикапом</vt:lpstr>
      <vt:lpstr>Баскетбол двумя мячами</vt:lpstr>
      <vt:lpstr>Рисуют дети</vt:lpstr>
      <vt:lpstr>Желаю успехов    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Подвижные игры</dc:title>
  <dc:creator>VERA</dc:creator>
  <cp:lastModifiedBy>swetlana</cp:lastModifiedBy>
  <cp:revision>93</cp:revision>
  <dcterms:created xsi:type="dcterms:W3CDTF">2009-02-14T13:10:35Z</dcterms:created>
  <dcterms:modified xsi:type="dcterms:W3CDTF">2023-12-25T18:11:31Z</dcterms:modified>
</cp:coreProperties>
</file>