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522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36FB-9472-4C63-B752-AADB79B7EB1F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C472-FFBD-4803-8211-B9023DD7C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5B6-61E7-472F-971E-E5D3A52532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6741160"/>
          <a:ext cx="9144001" cy="40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746"/>
                <a:gridCol w="2991102"/>
                <a:gridCol w="317615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12160" y="188644"/>
            <a:ext cx="313184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ПРОФЕССИОНАЛЬНОЕ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КРАСНОДАРСКОГО КРАЯ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ЕЙСКИЙ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ПОЛИПРОФИЛЬНЫЙ КОЛЛЕДЖ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4316" y="1484786"/>
            <a:ext cx="3109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родителей в организации адаптационного периода ребёнка с ОВЗ»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6698" y="5517232"/>
            <a:ext cx="3027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студентка Ш-41 группы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Самарина Валентина</a:t>
            </a:r>
          </a:p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Преподаватель: Орёл И.А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70080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3215" y="2996952"/>
            <a:ext cx="298782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297226" y="6453339"/>
            <a:ext cx="1103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Ейск, 2023г.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72522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Первый год обучения ребенка в школе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очень сложный период в жизни маленького школьника. Это и новые условия жизни и деятельности ребенка, и новые контакты, новые отношения, новые обязанности. Это очень напряженный период, прежде всего потому, что школа с первых же дней ставит перед учениками целый ряд задач. Меняется режим дня, требуется мобилизация всех сил ребенка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адаптация к школе происходит не сразу, это довольно длительный процесс, связанный со значительным напряжением всех систем организма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Инклюзивное образование предполагает «включение» ребенка с ОВЗ в общество здоровых сверстников как равного, но с учетом его особых потребностей в организации жизненного пространства.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s://rusinfo.info/wp-content/uploads/1/2/1/121ddf0a2370a24253f459677828314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rusinfo.info/wp-content/uploads/1/2/1/121ddf0a2370a24253f459677828314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rusinfo.info/wp-content/uploads/1/2/1/121ddf0a2370a24253f459677828314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rusinfo.info/wp-content/uploads/1/2/1/121ddf0a2370a24253f459677828314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3" name="Picture 15" descr="https://kartinkin.net/uploads/posts/2022-12/1670673776_29-kartinkin-net-p-deti-v-pokhode-kartinki-vkontakte-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599" y="3284984"/>
            <a:ext cx="2564196" cy="2160240"/>
          </a:xfrm>
          <a:prstGeom prst="rect">
            <a:avLst/>
          </a:prstGeom>
          <a:noFill/>
        </p:spPr>
      </p:pic>
      <p:pic>
        <p:nvPicPr>
          <p:cNvPr id="4098" name="Picture 2" descr="https://gas-kvas.com/uploads/posts/2023-02/1676741711_gas-kvas-com-p-malchik-v-detskom-sadu-risunok-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483768" cy="198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---7kcbqceewffk0cnnyefh9gsa.xn--p1ai/images/2023/06/02/1_u1mglsa3mjiwmtiglsawmde3lmpwz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16998"/>
            <a:ext cx="2304256" cy="166418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746"/>
                <a:gridCol w="2991102"/>
                <a:gridCol w="3176153"/>
              </a:tblGrid>
              <a:tr h="685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0"/>
            <a:ext cx="298782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 ОВЗ, поступающие в 1 класс образовательного учреждения, имеют ограниченный словарный запас, слаборазвитую мелкую моторику, неадекватные эмоции и т.д. В целом, большинство детей испытывает высокую утомляемость, вызванную еще и дополнительными, не свойственными для данного возраста, школьными нагрузками (приходится много сидеть при жизненной потребности в движении). Работоспособность ребенка резко падает через 25-30 минут после начала урока и может резко снизиться на 2-ом уроке. Все это надо учитывать, имея в виду и возбудимость детей. Дети все разные. Различны их способности, возможности и личностные качества.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Однако именно в первом классе закладывается основа отношения ребенка к школе и к учению.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Поэтому педагогам и родителям необходимо проявить максимум бдительности и усилий для того, чтобы помочь своему первокласснику наиболее благополучно адаптироваться к школьному обучению.</a:t>
            </a: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из основных задач школ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в которых реализуется инклюзивная практика, является включение детей с ОВЗ в социальное пространство, их социальная адаптация в общеобразовательном классе. Этот процесс должен управляться педагогами, специалистами сопровождения образовательного процесса, координатором инклюзивного образования и пройти так, чтобы вызвать минимум дискомфорта и у ребенка с ОВЗ, и у его одноклассников.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2492896"/>
            <a:ext cx="279169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Рекомендация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первая: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самое главное, что вы можете подарить своему ребёнку, - это ваше внимание. 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Рекомендация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вторая: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ваше положительное отношение к школе, учителям и воспитателям упростит ребёнку период адаптации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Рекомендация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 помогите ребёнку привыкнуть к новому режиму жизни, установить отношения со сверстниками и чувствовать себя уверенно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Изучайте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своего ребёнка, наблюдая за ним в различных ситуациях, что поможет лучше узнать своего малыша, те или иные черты его характера.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Развивайте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двигательную активность ребёнка, т.к. выносливый ребёнок, который привык к физическим нагрузкам, переносит адаптацию легче, чем слабый и малоподвижный ребенок.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потакайте всем прихотям ребёнка, не злоупотребляйте лаской, т.к. это может привести к упрямству и капризности.</a:t>
            </a: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/>
          </a:p>
          <a:p>
            <a:pPr algn="just"/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50" dirty="0" smtClean="0">
                <a:latin typeface="Times New Roman" pitchFamily="18" charset="0"/>
                <a:cs typeface="Times New Roman" pitchFamily="18" charset="0"/>
              </a:rPr>
            </a:b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0784" y="0"/>
            <a:ext cx="30432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подавляйте тягу к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самостоятельности.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отвечать на все вопросы ребёнка, т.к. любознательность в этом возрасте не знает границ.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ребёнка самостоятельно справляться с возникающими школьными трудностями.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нервничайте и не расстраивайтесь из-за неудач ребёнка, т.к. он боится лишний раз огорчить родителей.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Учите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ребёнка дружить с детьми: быть честными, уважать друзей, приглашать в свой дом, не допускайте предательства, критикуйте, не унижая, а поддерживая. Помните, что дружба детства, которая будет поддержана вами, возможно, станет опорой вашего ребёнка во взрослой жизни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Помните: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Ваш ребёнок будет учиться в школе не так, как когда-то учились вы. Никогда не ругайте ребёнка обидными словами за неспособность что-то понять или сделать. Старайтесь только положительно оценивать учёбу вашего малыша, даже если вам кажется, что его успехи явно недостаточны. Живите во имя ребёнка, проявляйте к нему максимум внимания, переживайте за каждую неудачу малыша и радуйтесь даже самым маленьким его успехам. Будьте ему другом, тогда малыш доверит вам самое сокровенное.</a:t>
            </a:r>
          </a:p>
        </p:txBody>
      </p:sp>
      <p:sp>
        <p:nvSpPr>
          <p:cNvPr id="3076" name="AutoShape 4" descr="https://top-fon.com/uploads/posts/2023-01/1674661465_top-fon-com-p-fon-dlya-prezentatsii-igrovaya-deyatelnost-100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26461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r="20632"/>
          <a:stretch>
            <a:fillRect/>
          </a:stretch>
        </p:blipFill>
        <p:spPr bwMode="auto">
          <a:xfrm>
            <a:off x="6156176" y="5085184"/>
            <a:ext cx="29878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668</Words>
  <Application>Microsoft Office PowerPoint</Application>
  <PresentationFormat>Экран (4:3)</PresentationFormat>
  <Paragraphs>62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12345</cp:lastModifiedBy>
  <cp:revision>9</cp:revision>
  <dcterms:created xsi:type="dcterms:W3CDTF">2023-10-01T10:47:06Z</dcterms:created>
  <dcterms:modified xsi:type="dcterms:W3CDTF">2023-12-16T22:07:50Z</dcterms:modified>
</cp:coreProperties>
</file>