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9" r:id="rId3"/>
    <p:sldId id="260" r:id="rId4"/>
    <p:sldId id="258" r:id="rId5"/>
    <p:sldId id="270" r:id="rId6"/>
    <p:sldId id="271" r:id="rId7"/>
    <p:sldId id="269" r:id="rId8"/>
    <p:sldId id="263" r:id="rId9"/>
    <p:sldId id="264" r:id="rId10"/>
    <p:sldId id="265" r:id="rId11"/>
    <p:sldId id="267" r:id="rId12"/>
    <p:sldId id="266" r:id="rId13"/>
    <p:sldId id="268" r:id="rId14"/>
    <p:sldId id="25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DCDBB-DF88-4770-8B2A-B6D8F4533AFB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3A66C-2DE8-47AD-89FD-367C76DD55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57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D86F95-F646-4327-BB05-CEE29CCF9286}" type="slidenum">
              <a:rPr lang="ru-RU" altLang="ru-RU">
                <a:latin typeface="Calibri" panose="020F0502020204030204" pitchFamily="34" charset="0"/>
              </a:rPr>
              <a:pPr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241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7A06B29-0F6F-4934-A65F-CE5680142DD1}" type="slidenum">
              <a:rPr lang="ru-RU" altLang="ru-RU">
                <a:latin typeface="Calibri" panose="020F0502020204030204" pitchFamily="34" charset="0"/>
              </a:rPr>
              <a:pPr/>
              <a:t>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2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169AE7-5ACE-42FA-A668-7A5C979224BC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620DAB-BB02-48F3-8BBD-58820354EF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310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169AE7-5ACE-42FA-A668-7A5C979224BC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620DAB-BB02-48F3-8BBD-58820354EF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28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169AE7-5ACE-42FA-A668-7A5C979224BC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620DAB-BB02-48F3-8BBD-58820354EF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893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A5E2-55BD-4653-BC9D-5B508A4FA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994C-6D5D-45F5-A513-FF198DF4C8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10369"/>
      </p:ext>
    </p:extLst>
  </p:cSld>
  <p:clrMapOvr>
    <a:masterClrMapping/>
  </p:clrMapOvr>
  <p:transition spd="med" advClick="0" advTm="15000">
    <p:zoom/>
    <p:sndAc>
      <p:endSnd/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A5E2-55BD-4653-BC9D-5B508A4FA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994C-6D5D-45F5-A513-FF198DF4C8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67990"/>
      </p:ext>
    </p:extLst>
  </p:cSld>
  <p:clrMapOvr>
    <a:masterClrMapping/>
  </p:clrMapOvr>
  <p:transition spd="med" advClick="0" advTm="15000">
    <p:zoom/>
    <p:sndAc>
      <p:endSnd/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A5E2-55BD-4653-BC9D-5B508A4FA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994C-6D5D-45F5-A513-FF198DF4C8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78145"/>
      </p:ext>
    </p:extLst>
  </p:cSld>
  <p:clrMapOvr>
    <a:masterClrMapping/>
  </p:clrMapOvr>
  <p:transition spd="med" advClick="0" advTm="15000">
    <p:zoom/>
    <p:sndAc>
      <p:endSnd/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A5E2-55BD-4653-BC9D-5B508A4FA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994C-6D5D-45F5-A513-FF198DF4C8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40739"/>
      </p:ext>
    </p:extLst>
  </p:cSld>
  <p:clrMapOvr>
    <a:masterClrMapping/>
  </p:clrMapOvr>
  <p:transition spd="med" advClick="0" advTm="15000">
    <p:zoom/>
    <p:sndAc>
      <p:endSnd/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A5E2-55BD-4653-BC9D-5B508A4FA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994C-6D5D-45F5-A513-FF198DF4C8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95147"/>
      </p:ext>
    </p:extLst>
  </p:cSld>
  <p:clrMapOvr>
    <a:masterClrMapping/>
  </p:clrMapOvr>
  <p:transition spd="med" advClick="0" advTm="15000">
    <p:zoom/>
    <p:sndAc>
      <p:endSnd/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A5E2-55BD-4653-BC9D-5B508A4FA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994C-6D5D-45F5-A513-FF198DF4C8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5820"/>
      </p:ext>
    </p:extLst>
  </p:cSld>
  <p:clrMapOvr>
    <a:masterClrMapping/>
  </p:clrMapOvr>
  <p:transition spd="med" advClick="0" advTm="15000">
    <p:zoom/>
    <p:sndAc>
      <p:endSnd/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A5E2-55BD-4653-BC9D-5B508A4FA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994C-6D5D-45F5-A513-FF198DF4C8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82123"/>
      </p:ext>
    </p:extLst>
  </p:cSld>
  <p:clrMapOvr>
    <a:masterClrMapping/>
  </p:clrMapOvr>
  <p:transition spd="med" advClick="0" advTm="15000">
    <p:zoom/>
    <p:sndAc>
      <p:endSnd/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A5E2-55BD-4653-BC9D-5B508A4FA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994C-6D5D-45F5-A513-FF198DF4C8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12951"/>
      </p:ext>
    </p:extLst>
  </p:cSld>
  <p:clrMapOvr>
    <a:masterClrMapping/>
  </p:clrMapOvr>
  <p:transition spd="med" advClick="0" advTm="15000">
    <p:zoom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169AE7-5ACE-42FA-A668-7A5C979224BC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620DAB-BB02-48F3-8BBD-58820354EF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984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A5E2-55BD-4653-BC9D-5B508A4FA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994C-6D5D-45F5-A513-FF198DF4C8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33213"/>
      </p:ext>
    </p:extLst>
  </p:cSld>
  <p:clrMapOvr>
    <a:masterClrMapping/>
  </p:clrMapOvr>
  <p:transition spd="med" advClick="0" advTm="15000">
    <p:zoom/>
    <p:sndAc>
      <p:endSnd/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A5E2-55BD-4653-BC9D-5B508A4FA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994C-6D5D-45F5-A513-FF198DF4C8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41618"/>
      </p:ext>
    </p:extLst>
  </p:cSld>
  <p:clrMapOvr>
    <a:masterClrMapping/>
  </p:clrMapOvr>
  <p:transition spd="med" advClick="0" advTm="15000">
    <p:zoom/>
    <p:sndAc>
      <p:endSnd/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A5E2-55BD-4653-BC9D-5B508A4FA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994C-6D5D-45F5-A513-FF198DF4C8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174290"/>
      </p:ext>
    </p:extLst>
  </p:cSld>
  <p:clrMapOvr>
    <a:masterClrMapping/>
  </p:clrMapOvr>
  <p:transition spd="med" advClick="0" advTm="15000">
    <p:zoom/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169AE7-5ACE-42FA-A668-7A5C979224BC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620DAB-BB02-48F3-8BBD-58820354EF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77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169AE7-5ACE-42FA-A668-7A5C979224BC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620DAB-BB02-48F3-8BBD-58820354EF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2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169AE7-5ACE-42FA-A668-7A5C979224BC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620DAB-BB02-48F3-8BBD-58820354EF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57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169AE7-5ACE-42FA-A668-7A5C979224BC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620DAB-BB02-48F3-8BBD-58820354EF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98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169AE7-5ACE-42FA-A668-7A5C979224BC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620DAB-BB02-48F3-8BBD-58820354EF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23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169AE7-5ACE-42FA-A668-7A5C979224BC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620DAB-BB02-48F3-8BBD-58820354EF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41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169AE7-5ACE-42FA-A668-7A5C979224BC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620DAB-BB02-48F3-8BBD-58820354EF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85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85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DA5E2-55BD-4653-BC9D-5B508A4FA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2994C-6D5D-45F5-A513-FF198DF4C8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4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15000">
    <p:zoom/>
    <p:sndAc>
      <p:endSnd/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22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1"/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0070C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9AE5CF-7E5D-4C75-BB1D-145D1CA5BF6E}" type="slidenum"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pPr/>
              <a:t>1</a:t>
            </a:fld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9514" y="620688"/>
            <a:ext cx="791094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ЗВУКИ</a:t>
            </a:r>
          </a:p>
          <a:p>
            <a:pPr algn="ctr">
              <a:defRPr/>
            </a:pPr>
            <a:r>
              <a:rPr lang="ru-RU" sz="48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произносим  и  слышим</a:t>
            </a:r>
          </a:p>
        </p:txBody>
      </p:sp>
      <p:pic>
        <p:nvPicPr>
          <p:cNvPr id="8196" name="Рисунок 3" descr="звуки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2205039"/>
            <a:ext cx="7519987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75275" y="4437063"/>
            <a:ext cx="1512888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95295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335" y="2666198"/>
            <a:ext cx="8617629" cy="918760"/>
          </a:xfrm>
          <a:prstGeom prst="rect">
            <a:avLst/>
          </a:prstGeom>
        </p:spPr>
      </p:pic>
      <p:sp>
        <p:nvSpPr>
          <p:cNvPr id="3" name="Умножение 2"/>
          <p:cNvSpPr/>
          <p:nvPr/>
        </p:nvSpPr>
        <p:spPr>
          <a:xfrm>
            <a:off x="9567512" y="2911190"/>
            <a:ext cx="317633" cy="673768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60320" y="2870508"/>
            <a:ext cx="0" cy="479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165108" y="2870508"/>
            <a:ext cx="1604" cy="479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923899" y="2870508"/>
            <a:ext cx="0" cy="51013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278429" y="2870508"/>
            <a:ext cx="0" cy="51013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60320" y="2839453"/>
            <a:ext cx="0" cy="51013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743651" y="2839453"/>
            <a:ext cx="357739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058" y="365108"/>
            <a:ext cx="6953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1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177" y="449274"/>
            <a:ext cx="43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99335" y="1506686"/>
            <a:ext cx="72464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А        П                 </a:t>
            </a:r>
            <a:r>
              <a:rPr lang="ru-RU" sz="5400" b="1" dirty="0" err="1" smtClean="0"/>
              <a:t>П</a:t>
            </a:r>
            <a:r>
              <a:rPr lang="ru-RU" sz="5400" b="1" dirty="0" smtClean="0"/>
              <a:t>       И</a:t>
            </a:r>
          </a:p>
          <a:p>
            <a:r>
              <a:rPr lang="ru-RU" sz="5400" b="1" dirty="0" smtClean="0"/>
              <a:t>И        П                 </a:t>
            </a:r>
            <a:r>
              <a:rPr lang="ru-RU" sz="5400" b="1" dirty="0" err="1" smtClean="0"/>
              <a:t>П</a:t>
            </a:r>
            <a:r>
              <a:rPr lang="ru-RU" sz="5400" b="1" dirty="0" smtClean="0"/>
              <a:t>       А</a:t>
            </a:r>
            <a:endParaRPr lang="ru-RU" sz="5400" b="1" dirty="0"/>
          </a:p>
          <a:p>
            <a:r>
              <a:rPr lang="ru-RU" sz="5400" b="1" dirty="0" smtClean="0"/>
              <a:t>У         П                 </a:t>
            </a:r>
            <a:r>
              <a:rPr lang="ru-RU" sz="5400" b="1" dirty="0" err="1" smtClean="0"/>
              <a:t>П</a:t>
            </a:r>
            <a:r>
              <a:rPr lang="ru-RU" sz="5400" b="1" dirty="0" smtClean="0"/>
              <a:t>       У</a:t>
            </a:r>
            <a:endParaRPr lang="ru-RU" sz="54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850106" y="1992430"/>
            <a:ext cx="8855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850105" y="2836244"/>
            <a:ext cx="8855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850105" y="3615891"/>
            <a:ext cx="8855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8523170" y="1992430"/>
            <a:ext cx="8855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8523169" y="2799347"/>
            <a:ext cx="8855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593756" y="3615891"/>
            <a:ext cx="8855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058" y="365108"/>
            <a:ext cx="6953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8668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357309" y="533400"/>
          <a:ext cx="2357438" cy="6000750"/>
        </p:xfrm>
        <a:graphic>
          <a:graphicData uri="http://schemas.openxmlformats.org/drawingml/2006/table">
            <a:tbl>
              <a:tblPr/>
              <a:tblGrid>
                <a:gridCol w="1178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5381625" y="409576"/>
          <a:ext cx="5916612" cy="6143627"/>
        </p:xfrm>
        <a:graphic>
          <a:graphicData uri="http://schemas.openxmlformats.org/drawingml/2006/table">
            <a:tbl>
              <a:tblPr/>
              <a:tblGrid>
                <a:gridCol w="986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6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6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6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6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77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7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7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7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7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35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r="3143" b="2586"/>
          <a:stretch>
            <a:fillRect/>
          </a:stretch>
        </p:blipFill>
        <p:spPr bwMode="auto">
          <a:xfrm>
            <a:off x="2051849" y="197652"/>
            <a:ext cx="3095625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53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r="3143" b="2586"/>
          <a:stretch>
            <a:fillRect/>
          </a:stretch>
        </p:blipFill>
        <p:spPr bwMode="auto">
          <a:xfrm>
            <a:off x="6799803" y="161133"/>
            <a:ext cx="3097212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54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92616">
            <a:off x="1755962" y="401899"/>
            <a:ext cx="15478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55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2118">
            <a:off x="4057650" y="440697"/>
            <a:ext cx="130016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56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26" y="1238879"/>
            <a:ext cx="8556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57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922" y="1342859"/>
            <a:ext cx="12700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971" y="1263650"/>
            <a:ext cx="85090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9971" y="2233612"/>
            <a:ext cx="850900" cy="9907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9971" y="3121809"/>
            <a:ext cx="853514" cy="8961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22121" y="320676"/>
            <a:ext cx="695325" cy="8286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9818" y="479060"/>
            <a:ext cx="782843" cy="75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9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0.16393 0.14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0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158" y="3580909"/>
            <a:ext cx="6967538" cy="23026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41073" y="531224"/>
            <a:ext cx="4563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Скороговорки</a:t>
            </a:r>
            <a:endParaRPr lang="ru-RU" sz="36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147" y="1367742"/>
            <a:ext cx="6157913" cy="20565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64644" y="6040161"/>
            <a:ext cx="3925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От топота копыт пыль по полю летит.</a:t>
            </a:r>
          </a:p>
        </p:txBody>
      </p:sp>
    </p:spTree>
    <p:extLst>
      <p:ext uri="{BB962C8B-B14F-4D97-AF65-F5344CB8AC3E}">
        <p14:creationId xmlns:p14="http://schemas.microsoft.com/office/powerpoint/2010/main" val="279230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0070C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97C79A5-7A76-4718-8BD8-FB0E42FE728D}" type="slidenum"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pPr/>
              <a:t>2</a:t>
            </a:fld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91544" y="476672"/>
            <a:ext cx="828092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БУКВЫ</a:t>
            </a:r>
          </a:p>
          <a:p>
            <a:pPr algn="ctr">
              <a:defRPr/>
            </a:pPr>
            <a:r>
              <a:rPr lang="ru-RU" sz="48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видим, пишем и читаем</a:t>
            </a:r>
          </a:p>
        </p:txBody>
      </p:sp>
      <p:pic>
        <p:nvPicPr>
          <p:cNvPr id="9220" name="Рисунок 11" descr="буквы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989138"/>
            <a:ext cx="8677275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935413" y="3716339"/>
            <a:ext cx="1008062" cy="2889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935413" y="3716339"/>
            <a:ext cx="1008062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519738" y="3644901"/>
            <a:ext cx="863600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34110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4372" y="900748"/>
            <a:ext cx="4343400" cy="4398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270" y="900748"/>
            <a:ext cx="2281606" cy="1669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7373" y="900748"/>
            <a:ext cx="2462213" cy="2934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9134374" y="4236376"/>
            <a:ext cx="97215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547435" y="4211893"/>
            <a:ext cx="972151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233061" y="6420051"/>
            <a:ext cx="104915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587015" y="6428073"/>
            <a:ext cx="104915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12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2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51411" y="675970"/>
            <a:ext cx="3866455" cy="5220000"/>
          </a:xfrm>
          <a:prstGeom prst="rect">
            <a:avLst/>
          </a:prstGeom>
        </p:spPr>
      </p:pic>
      <p:pic>
        <p:nvPicPr>
          <p:cNvPr id="3" name="Рисунок 2" descr="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278" y="675970"/>
            <a:ext cx="3866456" cy="5220000"/>
          </a:xfrm>
          <a:prstGeom prst="rect">
            <a:avLst/>
          </a:prstGeom>
        </p:spPr>
      </p:pic>
      <p:pic>
        <p:nvPicPr>
          <p:cNvPr id="4" name="Рисунок 3" descr="4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279" y="675970"/>
            <a:ext cx="3866454" cy="5220000"/>
          </a:xfrm>
          <a:prstGeom prst="rect">
            <a:avLst/>
          </a:prstGeom>
        </p:spPr>
      </p:pic>
      <p:pic>
        <p:nvPicPr>
          <p:cNvPr id="5" name="Рисунок 4" descr="4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8279" y="678170"/>
            <a:ext cx="3866454" cy="5220000"/>
          </a:xfrm>
          <a:prstGeom prst="rect">
            <a:avLst/>
          </a:prstGeom>
        </p:spPr>
      </p:pic>
      <p:pic>
        <p:nvPicPr>
          <p:cNvPr id="6" name="Рисунок 5" descr="0006-007-Palt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4647" y="617847"/>
            <a:ext cx="1702906" cy="2311087"/>
          </a:xfrm>
          <a:prstGeom prst="rect">
            <a:avLst/>
          </a:prstGeom>
        </p:spPr>
      </p:pic>
      <p:pic>
        <p:nvPicPr>
          <p:cNvPr id="7" name="Рисунок 6" descr="0009-010-Pizham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1502" y="3261044"/>
            <a:ext cx="1962179" cy="2634926"/>
          </a:xfrm>
          <a:prstGeom prst="rect">
            <a:avLst/>
          </a:prstGeom>
        </p:spPr>
      </p:pic>
      <p:pic>
        <p:nvPicPr>
          <p:cNvPr id="8" name="Рисунок 7" descr="0016-018-Dzhinsovye-shtan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10898" y="3282635"/>
            <a:ext cx="1295226" cy="2786058"/>
          </a:xfrm>
          <a:prstGeom prst="rect">
            <a:avLst/>
          </a:prstGeom>
        </p:spPr>
      </p:pic>
      <p:pic>
        <p:nvPicPr>
          <p:cNvPr id="9" name="Рисунок 8" descr="FS0318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629450" y="1157812"/>
            <a:ext cx="2324104" cy="1698870"/>
          </a:xfrm>
          <a:prstGeom prst="rect">
            <a:avLst/>
          </a:prstGeom>
        </p:spPr>
      </p:pic>
      <p:pic>
        <p:nvPicPr>
          <p:cNvPr id="10" name="Рисунок 9" descr="FS0489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620491" y="2766135"/>
            <a:ext cx="1752600" cy="31813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13923" y="6068693"/>
            <a:ext cx="741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Найдите одежду, которая начинается на </a:t>
            </a:r>
            <a:r>
              <a:rPr lang="ru-RU" sz="2400" b="1" dirty="0" smtClean="0">
                <a:solidFill>
                  <a:prstClr val="black"/>
                </a:solidFill>
              </a:rPr>
              <a:t>звук П и П</a:t>
            </a:r>
            <a:r>
              <a:rPr lang="en-US" sz="2400" b="1" dirty="0" smtClean="0">
                <a:solidFill>
                  <a:prstClr val="black"/>
                </a:solidFill>
              </a:rPr>
              <a:t>’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506" y="428605"/>
            <a:ext cx="695004" cy="829128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807196"/>
              </p:ext>
            </p:extLst>
          </p:nvPr>
        </p:nvGraphicFramePr>
        <p:xfrm>
          <a:off x="5516155" y="315551"/>
          <a:ext cx="2928285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8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51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На </a:t>
                      </a:r>
                      <a:r>
                        <a:rPr lang="ru-RU" b="1" baseline="0" dirty="0" smtClean="0"/>
                        <a:t>хоккее</a:t>
                      </a:r>
                      <a:r>
                        <a:rPr lang="ru-RU" b="1" dirty="0" smtClean="0"/>
                        <a:t>,</a:t>
                      </a:r>
                      <a:r>
                        <a:rPr lang="ru-RU" b="1" baseline="0" dirty="0" smtClean="0"/>
                        <a:t> на </a:t>
                      </a:r>
                      <a:r>
                        <a:rPr lang="ru-RU" b="1" dirty="0" smtClean="0"/>
                        <a:t>футболе</a:t>
                      </a:r>
                    </a:p>
                    <a:p>
                      <a:r>
                        <a:rPr lang="ru-RU" b="1" baseline="0" dirty="0" smtClean="0"/>
                        <a:t>Буква П – ворота в поле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16512" y="4124851"/>
            <a:ext cx="1835075" cy="143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95439"/>
      </p:ext>
    </p:extLst>
  </p:cSld>
  <p:clrMapOvr>
    <a:masterClrMapping/>
  </p:clrMapOvr>
  <p:transition spd="med" advClick="0" advTm="15000">
    <p:zoom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2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46365" y="689396"/>
            <a:ext cx="3866455" cy="5220000"/>
          </a:xfrm>
          <a:prstGeom prst="rect">
            <a:avLst/>
          </a:prstGeom>
        </p:spPr>
      </p:pic>
      <p:pic>
        <p:nvPicPr>
          <p:cNvPr id="3" name="Рисунок 2" descr="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365" y="689396"/>
            <a:ext cx="3866456" cy="5220000"/>
          </a:xfrm>
          <a:prstGeom prst="rect">
            <a:avLst/>
          </a:prstGeom>
        </p:spPr>
      </p:pic>
      <p:pic>
        <p:nvPicPr>
          <p:cNvPr id="4" name="Рисунок 3" descr="4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641" y="689396"/>
            <a:ext cx="3866454" cy="5220000"/>
          </a:xfrm>
          <a:prstGeom prst="rect">
            <a:avLst/>
          </a:prstGeom>
        </p:spPr>
      </p:pic>
      <p:pic>
        <p:nvPicPr>
          <p:cNvPr id="5" name="Рисунок 4" descr="4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466" y="689396"/>
            <a:ext cx="3866454" cy="5220000"/>
          </a:xfrm>
          <a:prstGeom prst="rect">
            <a:avLst/>
          </a:prstGeom>
        </p:spPr>
      </p:pic>
      <p:pic>
        <p:nvPicPr>
          <p:cNvPr id="6" name="Рисунок 5" descr="0006-007-Palt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1254" y="403534"/>
            <a:ext cx="1702906" cy="2311087"/>
          </a:xfrm>
          <a:prstGeom prst="rect">
            <a:avLst/>
          </a:prstGeom>
        </p:spPr>
      </p:pic>
      <p:pic>
        <p:nvPicPr>
          <p:cNvPr id="7" name="Рисунок 6" descr="0009-010-Pizham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4204" y="3558604"/>
            <a:ext cx="1962179" cy="2634926"/>
          </a:xfrm>
          <a:prstGeom prst="rect">
            <a:avLst/>
          </a:prstGeom>
        </p:spPr>
      </p:pic>
      <p:pic>
        <p:nvPicPr>
          <p:cNvPr id="10" name="Рисунок 9" descr="FS0489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467148" y="377254"/>
            <a:ext cx="1752600" cy="31813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98734" y="3583666"/>
            <a:ext cx="1889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П</a:t>
            </a:r>
            <a:r>
              <a:rPr lang="ru-RU" sz="3200" b="1" dirty="0"/>
              <a:t>ЛАТЬЕ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11200" y="2844225"/>
            <a:ext cx="1934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П</a:t>
            </a:r>
            <a:r>
              <a:rPr lang="ru-RU" sz="3200" b="1" dirty="0"/>
              <a:t>АЛЬТО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60663" y="6220328"/>
            <a:ext cx="2209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П</a:t>
            </a:r>
            <a:r>
              <a:rPr lang="ru-RU" sz="3200" b="1" dirty="0"/>
              <a:t>ИЖАМА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6863" y="4193504"/>
            <a:ext cx="3334801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84506"/>
      </p:ext>
    </p:extLst>
  </p:cSld>
  <p:clrMapOvr>
    <a:masterClrMapping/>
  </p:clrMapOvr>
  <p:transition spd="med" advClick="0" advTm="15000">
    <p:zoom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834" y="1719037"/>
            <a:ext cx="9671516" cy="266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2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93" y="732245"/>
            <a:ext cx="9759264" cy="39703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968492" y="1469571"/>
            <a:ext cx="3211872" cy="6694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5208814" y="1635219"/>
            <a:ext cx="1174264" cy="5038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7106351" y="1763487"/>
            <a:ext cx="2387032" cy="13739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924839" y="1804307"/>
            <a:ext cx="1657730" cy="23944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6785283" y="1804307"/>
            <a:ext cx="321068" cy="13331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058" y="365108"/>
            <a:ext cx="6953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2317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515" y="1987460"/>
            <a:ext cx="8708621" cy="32076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00922" y="4463141"/>
            <a:ext cx="513806" cy="513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905999" y="4463141"/>
            <a:ext cx="513806" cy="513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62340" y="4463142"/>
            <a:ext cx="513806" cy="5138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058" y="365108"/>
            <a:ext cx="6953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1275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0720" y="1624931"/>
            <a:ext cx="43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3.</a:t>
            </a:r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257" y="2185850"/>
            <a:ext cx="9962606" cy="1797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058" y="365108"/>
            <a:ext cx="6953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3773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ИНЕЗЕОЛОГИЯ">
  <a:themeElements>
    <a:clrScheme name="Другая 3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КИНЕЗЕОЛОГИЯ</Template>
  <TotalTime>42</TotalTime>
  <Words>64</Words>
  <Application>Microsoft Office PowerPoint</Application>
  <PresentationFormat>Широкоэкранный</PresentationFormat>
  <Paragraphs>21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Comic Sans MS</vt:lpstr>
      <vt:lpstr>Times New Roman</vt:lpstr>
      <vt:lpstr>КИНЕЗЕОЛОГИЯ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Интерактивная панель</cp:lastModifiedBy>
  <cp:revision>18</cp:revision>
  <dcterms:created xsi:type="dcterms:W3CDTF">2018-10-23T12:59:45Z</dcterms:created>
  <dcterms:modified xsi:type="dcterms:W3CDTF">2021-10-12T10:19:19Z</dcterms:modified>
</cp:coreProperties>
</file>