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5" autoAdjust="0"/>
    <p:restoredTop sz="94669" autoAdjust="0"/>
  </p:normalViewPr>
  <p:slideViewPr>
    <p:cSldViewPr snapToGrid="0">
      <p:cViewPr>
        <p:scale>
          <a:sx n="74" d="100"/>
          <a:sy n="74" d="100"/>
        </p:scale>
        <p:origin x="-708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-289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9105B-5490-49A7-A410-B7372A66273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BCCA6-2C00-4EC1-AE49-7D24823F6B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9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47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24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9638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259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782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377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22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00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710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48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75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13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62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5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83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D9443-E000-4AA5-B804-4F2C4578BFC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9B0D21-D2EB-4FB9-9042-179E55457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21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814884" y="584787"/>
            <a:ext cx="7766936" cy="1646302"/>
          </a:xfrm>
        </p:spPr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Весь мир  - театр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848538" y="5305330"/>
            <a:ext cx="3651801" cy="702481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Подготовила: </a:t>
            </a:r>
            <a:r>
              <a:rPr lang="ru-RU" dirty="0" err="1" smtClean="0">
                <a:solidFill>
                  <a:schemeClr val="tx1"/>
                </a:solidFill>
              </a:rPr>
              <a:t>Шумкина</a:t>
            </a:r>
            <a:r>
              <a:rPr lang="ru-RU" dirty="0" smtClean="0">
                <a:solidFill>
                  <a:schemeClr val="tx1"/>
                </a:solidFill>
              </a:rPr>
              <a:t> Н.В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824" y="2301475"/>
            <a:ext cx="5215056" cy="293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7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Основной этап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083" y="1436312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работы в центрах активности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375542"/>
              </p:ext>
            </p:extLst>
          </p:nvPr>
        </p:nvGraphicFramePr>
        <p:xfrm>
          <a:off x="566136" y="2260541"/>
          <a:ext cx="8874079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760">
                  <a:extLst>
                    <a:ext uri="{9D8B030D-6E8A-4147-A177-3AD203B41FA5}">
                      <a16:colId xmlns:a16="http://schemas.microsoft.com/office/drawing/2014/main" xmlns="" val="3393458377"/>
                    </a:ext>
                  </a:extLst>
                </a:gridCol>
                <a:gridCol w="2730321">
                  <a:extLst>
                    <a:ext uri="{9D8B030D-6E8A-4147-A177-3AD203B41FA5}">
                      <a16:colId xmlns:a16="http://schemas.microsoft.com/office/drawing/2014/main" xmlns="" val="4055503276"/>
                    </a:ext>
                  </a:extLst>
                </a:gridCol>
                <a:gridCol w="1622739">
                  <a:extLst>
                    <a:ext uri="{9D8B030D-6E8A-4147-A177-3AD203B41FA5}">
                      <a16:colId xmlns:a16="http://schemas.microsoft.com/office/drawing/2014/main" xmlns="" val="3794871685"/>
                    </a:ext>
                  </a:extLst>
                </a:gridCol>
                <a:gridCol w="2524259">
                  <a:extLst>
                    <a:ext uri="{9D8B030D-6E8A-4147-A177-3AD203B41FA5}">
                      <a16:colId xmlns:a16="http://schemas.microsoft.com/office/drawing/2014/main" xmlns="" val="668804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 книги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 познавательного развития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 ИЗО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 театрализации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901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Предложить послушать чтение</a:t>
                      </a:r>
                      <a:r>
                        <a:rPr lang="ru-RU" baseline="0" dirty="0" smtClean="0"/>
                        <a:t> книги и </a:t>
                      </a:r>
                      <a:r>
                        <a:rPr lang="ru-RU" dirty="0" smtClean="0"/>
                        <a:t>посмотреть иллюстрации к ней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«Идем в театр» Иванникова 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Предложить посмотреть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Презентацию  «Разные виды театров»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Предложить нарисовать афиши к представлению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Предложить инсценировку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сказки «Теремок»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9810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68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Заключительный этап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709" y="1427259"/>
            <a:ext cx="8596668" cy="3597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 проекта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Театрализованное представление по сказке «Теремок»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 презентации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 театрализованного представления в других группах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11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Типология проекта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859120"/>
              </p:ext>
            </p:extLst>
          </p:nvPr>
        </p:nvGraphicFramePr>
        <p:xfrm>
          <a:off x="832409" y="1529523"/>
          <a:ext cx="859631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xmlns="" val="1577526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доминирующему методу: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Творческий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004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характеру участия:</a:t>
                      </a:r>
                    </a:p>
                    <a:p>
                      <a:pPr algn="ctr"/>
                      <a:r>
                        <a:rPr lang="ru-RU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Детско-взрослый</a:t>
                      </a:r>
                      <a:endParaRPr lang="ru-R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9206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форме организации: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Групповой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4487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продолжительности: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среднесрочный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424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21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0319" y="711536"/>
            <a:ext cx="7766936" cy="924081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Ведущая образовательная область: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6077" y="1841021"/>
            <a:ext cx="7766936" cy="3014313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Познавательное развитие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Область в интеграции: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Художественно-эстетическое развитие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Социально-коммуникативное развитие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Речевое развитие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Физическое развитие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764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326783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проекта: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оздание театрализованного представления по сказке «Теремок»</a:t>
            </a:r>
            <a:b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адачи: </a:t>
            </a:r>
            <a:endParaRPr lang="ru-RU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74303" y="1581040"/>
            <a:ext cx="8596668" cy="313262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ru-RU" sz="24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.</a:t>
            </a:r>
            <a:endParaRPr lang="ru-RU" sz="2400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Познакомить с историей возникновения театра.</a:t>
            </a:r>
          </a:p>
          <a:p>
            <a:pPr marL="0" indent="0" algn="l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Сравнить виды театра.</a:t>
            </a:r>
          </a:p>
          <a:p>
            <a:pPr marL="0" indent="0" algn="l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Распределить роли для спектакля.</a:t>
            </a:r>
          </a:p>
          <a:p>
            <a:pPr marL="0" indent="0" algn="l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Показать инсценировку по сказке «Теремок»   </a:t>
            </a:r>
          </a:p>
          <a:p>
            <a:pPr marL="457200" indent="-457200" algn="l">
              <a:buAutoNum type="arabicPeriod"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AutoNum type="arabicPeriod"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37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4478" y="0"/>
            <a:ext cx="7766936" cy="1646302"/>
          </a:xfrm>
        </p:spPr>
        <p:txBody>
          <a:bodyPr/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Подготовительный этап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6862" y="1157151"/>
            <a:ext cx="7766936" cy="485728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Развивающая предметно-пространственная среда: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Дидактическая игра – «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обери сказку»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Настольный театр «Теремок»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 «Разные виды театров»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Игрушки – Сказочные герои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Костюмы и оборудование для театрализации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Художественная литература: «Идем в театр» Иванникова И.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2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Подготовительный этап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953682"/>
              </p:ext>
            </p:extLst>
          </p:nvPr>
        </p:nvGraphicFramePr>
        <p:xfrm>
          <a:off x="677863" y="2160588"/>
          <a:ext cx="8596311" cy="2617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xmlns="" val="36370836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xmlns="" val="4151259855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xmlns="" val="2677563321"/>
                    </a:ext>
                  </a:extLst>
                </a:gridCol>
              </a:tblGrid>
              <a:tr h="4236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Что я знаю?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Что я хочу знать?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Как узнать?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95946"/>
                  </a:ext>
                </a:extLst>
              </a:tr>
              <a:tr h="731268">
                <a:tc>
                  <a:txBody>
                    <a:bodyPr/>
                    <a:lstStyle/>
                    <a:p>
                      <a:r>
                        <a:rPr lang="ru-RU" dirty="0" smtClean="0"/>
                        <a:t>В театре показывают</a:t>
                      </a:r>
                      <a:r>
                        <a:rPr lang="ru-RU" baseline="0" dirty="0" smtClean="0"/>
                        <a:t> сказки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Какие есть виды театра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Посмотреть презентацию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4118294"/>
                  </a:ext>
                </a:extLst>
              </a:tr>
              <a:tr h="731268">
                <a:tc>
                  <a:txBody>
                    <a:bodyPr/>
                    <a:lstStyle/>
                    <a:p>
                      <a:r>
                        <a:rPr lang="ru-RU" dirty="0" smtClean="0"/>
                        <a:t>В театре танцуют</a:t>
                      </a:r>
                      <a:r>
                        <a:rPr lang="ru-RU" baseline="0" dirty="0" smtClean="0"/>
                        <a:t> и поют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Кто главный в театре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Прочитать в книге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37591607"/>
                  </a:ext>
                </a:extLst>
              </a:tr>
              <a:tr h="731268">
                <a:tc>
                  <a:txBody>
                    <a:bodyPr/>
                    <a:lstStyle/>
                    <a:p>
                      <a:r>
                        <a:rPr lang="ru-RU" dirty="0" smtClean="0"/>
                        <a:t>В театре есть зрители и актеры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Каким должен быть актер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Спросить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0394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3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Подготовительный этап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3061"/>
            <a:ext cx="8596668" cy="388077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проблемной ситуации: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группу заходит воспитатель и читает письмо от артистов 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ТЮЗа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«Дорогие ребята, к сожалению, мы не сможем к вам приехать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показать вам спектакль, так как актеры заболели».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Ребята очень расстроились. Воспитатель предлагает подумать, что можно сделать в этой ситуации.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 выслушивает ответы детей и подводит их к тому, что можно самим стать актерами и устроить театральное представление.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87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213" y="528033"/>
            <a:ext cx="8596668" cy="565239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Основной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этап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921721"/>
              </p:ext>
            </p:extLst>
          </p:nvPr>
        </p:nvGraphicFramePr>
        <p:xfrm>
          <a:off x="768015" y="1324306"/>
          <a:ext cx="8596311" cy="5476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xmlns="" val="278982692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xmlns="" val="3180315049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xmlns="" val="1892686804"/>
                    </a:ext>
                  </a:extLst>
                </a:gridCol>
              </a:tblGrid>
              <a:tr h="6125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 и организация мероприятия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Название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мероприятия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 мероприятия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7920465"/>
                  </a:ext>
                </a:extLst>
              </a:tr>
              <a:tr h="875030">
                <a:tc>
                  <a:txBody>
                    <a:bodyPr/>
                    <a:lstStyle/>
                    <a:p>
                      <a:r>
                        <a:rPr lang="ru-RU" dirty="0" smtClean="0"/>
                        <a:t>Познавательная беседа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«История возникновения театра»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 интереса детей к истории театра</a:t>
                      </a:r>
                    </a:p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7042463"/>
                  </a:ext>
                </a:extLst>
              </a:tr>
              <a:tr h="12702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Исследовательская мастерская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«Волшебный мир театра»</a:t>
                      </a:r>
                    </a:p>
                    <a:p>
                      <a:pPr algn="ctr"/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у детей интереса к различным видам детского театра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5933329"/>
                  </a:ext>
                </a:extLst>
              </a:tr>
              <a:tr h="8750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Творческая мастерская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«Театральная афиша»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афиши для театрального</a:t>
                      </a:r>
                      <a:r>
                        <a:rPr lang="ru-RU" baseline="0" dirty="0" smtClean="0"/>
                        <a:t> представления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5575957"/>
                  </a:ext>
                </a:extLst>
              </a:tr>
              <a:tr h="16625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НОД по театральной деятельности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«Теремок»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Развитие интереса к театрализованной деятельности путем вовлечения детей к постановке спектакля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7886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0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Основной этап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832454"/>
              </p:ext>
            </p:extLst>
          </p:nvPr>
        </p:nvGraphicFramePr>
        <p:xfrm>
          <a:off x="909683" y="1506828"/>
          <a:ext cx="8596312" cy="2868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xmlns="" val="1851113424"/>
                    </a:ext>
                  </a:extLst>
                </a:gridCol>
              </a:tblGrid>
              <a:tr h="86067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 с родителями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7615505"/>
                  </a:ext>
                </a:extLst>
              </a:tr>
              <a:tr h="669416">
                <a:tc>
                  <a:txBody>
                    <a:bodyPr/>
                    <a:lstStyle/>
                    <a:p>
                      <a:r>
                        <a:rPr lang="ru-RU" dirty="0" smtClean="0"/>
                        <a:t>Папка раскладушка на тему «Мир театра и ребенок»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1887871"/>
                  </a:ext>
                </a:extLst>
              </a:tr>
              <a:tr h="669416">
                <a:tc>
                  <a:txBody>
                    <a:bodyPr/>
                    <a:lstStyle/>
                    <a:p>
                      <a:r>
                        <a:rPr lang="ru-RU" dirty="0" smtClean="0"/>
                        <a:t>Заучивание с детьми слов</a:t>
                      </a:r>
                      <a:r>
                        <a:rPr lang="ru-RU" baseline="0" dirty="0" smtClean="0"/>
                        <a:t> для выступления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4600251"/>
                  </a:ext>
                </a:extLst>
              </a:tr>
              <a:tr h="669416">
                <a:tc>
                  <a:txBody>
                    <a:bodyPr/>
                    <a:lstStyle/>
                    <a:p>
                      <a:r>
                        <a:rPr lang="ru-RU" dirty="0" smtClean="0"/>
                        <a:t>Помощь в подборе костюмов для выступления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7902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22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</TotalTime>
  <Words>418</Words>
  <Application>Microsoft Office PowerPoint</Application>
  <PresentationFormat>Произвольный</PresentationFormat>
  <Paragraphs>98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Весь мир  - театр</vt:lpstr>
      <vt:lpstr>Типология проекта</vt:lpstr>
      <vt:lpstr>Ведущая образовательная область:</vt:lpstr>
      <vt:lpstr>Цель проекта: Создание театрализованного представления по сказке «Теремок» Задачи: </vt:lpstr>
      <vt:lpstr>Подготовительный этап </vt:lpstr>
      <vt:lpstr>Подготовительный этап</vt:lpstr>
      <vt:lpstr>Подготовительный этап</vt:lpstr>
      <vt:lpstr>Основной этап</vt:lpstr>
      <vt:lpstr>Основной этап</vt:lpstr>
      <vt:lpstr>Основной этап</vt:lpstr>
      <vt:lpstr>Заключительный этап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Весь мир  - театр</dc:title>
  <dc:creator>student</dc:creator>
  <cp:lastModifiedBy>nc</cp:lastModifiedBy>
  <cp:revision>27</cp:revision>
  <dcterms:created xsi:type="dcterms:W3CDTF">2023-11-02T08:32:29Z</dcterms:created>
  <dcterms:modified xsi:type="dcterms:W3CDTF">2023-11-05T09:25:56Z</dcterms:modified>
</cp:coreProperties>
</file>