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91200"/>
            <a:ext cx="7772400" cy="838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воспитатель 1 младшей группы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Докучаева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09801"/>
            <a:ext cx="7772400" cy="1295399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radugavd.ru/d/63369/d/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1000"/>
            <a:ext cx="1981200" cy="1752600"/>
          </a:xfrm>
          <a:prstGeom prst="rect">
            <a:avLst/>
          </a:prstGeom>
          <a:noFill/>
        </p:spPr>
      </p:pic>
      <p:pic>
        <p:nvPicPr>
          <p:cNvPr id="1030" name="Picture 6" descr="https://im3-tub-ru.yandex.net/i?id=43bcf7491916b299636027c1d260001e&amp;n=33&amp;h=215&amp;w=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514600" cy="1743076"/>
          </a:xfrm>
          <a:prstGeom prst="rect">
            <a:avLst/>
          </a:prstGeom>
          <a:noFill/>
        </p:spPr>
      </p:pic>
      <p:pic>
        <p:nvPicPr>
          <p:cNvPr id="1032" name="Picture 8" descr="http://www.graycell.ru/picture/big/chaynik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5200"/>
            <a:ext cx="2362200" cy="2133600"/>
          </a:xfrm>
          <a:prstGeom prst="rect">
            <a:avLst/>
          </a:prstGeom>
          <a:noFill/>
        </p:spPr>
      </p:pic>
      <p:pic>
        <p:nvPicPr>
          <p:cNvPr id="1034" name="Picture 10" descr="http://www.clipartbest.com/cliparts/dcr/eq7/dcreq7rz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81400"/>
            <a:ext cx="2514600" cy="1990726"/>
          </a:xfrm>
          <a:prstGeom prst="rect">
            <a:avLst/>
          </a:prstGeom>
          <a:noFill/>
        </p:spPr>
      </p:pic>
      <p:pic>
        <p:nvPicPr>
          <p:cNvPr id="1036" name="Picture 12" descr="https://www.colourbox.com/preview/5565538-f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0"/>
            <a:ext cx="1905000" cy="1524000"/>
          </a:xfrm>
          <a:prstGeom prst="rect">
            <a:avLst/>
          </a:prstGeom>
          <a:noFill/>
        </p:spPr>
      </p:pic>
      <p:pic>
        <p:nvPicPr>
          <p:cNvPr id="1038" name="Picture 14" descr="http://izh.cafecomplect.ru/sites/default/files/images/product/%D0%BA%D1%8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209800"/>
            <a:ext cx="1676400" cy="1371600"/>
          </a:xfrm>
          <a:prstGeom prst="rect">
            <a:avLst/>
          </a:prstGeom>
          <a:noFill/>
        </p:spPr>
      </p:pic>
      <p:pic>
        <p:nvPicPr>
          <p:cNvPr id="1040" name="Picture 16" descr="http://foodclipart.org/images/stories/foodclipart/tea/Tea_Food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990600"/>
            <a:ext cx="1676400" cy="1295401"/>
          </a:xfrm>
          <a:prstGeom prst="rect">
            <a:avLst/>
          </a:prstGeom>
          <a:noFill/>
        </p:spPr>
      </p:pic>
      <p:pic>
        <p:nvPicPr>
          <p:cNvPr id="1044" name="Picture 20" descr="http://ikea38.ru/images/products/61/forsla-tarelka__0137363_PE295539_S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5814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за ручку мы берем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Чай, кофе из нее мы пьем.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(чашка)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9436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9436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9436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1295400" cy="495300"/>
          </a:xfrm>
          <a:prstGeom prst="rect">
            <a:avLst/>
          </a:prstGeom>
          <a:noFill/>
        </p:spPr>
      </p:pic>
      <p:pic>
        <p:nvPicPr>
          <p:cNvPr id="8196" name="Picture 4" descr="http://wl.static.fotolia.com/jpg/00/45/44/39/110_F_45443989_VScDOwNai8rRgLg0LWHBGNtmTmS0fu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1885950" cy="1733551"/>
          </a:xfrm>
          <a:prstGeom prst="rect">
            <a:avLst/>
          </a:prstGeom>
          <a:noFill/>
        </p:spPr>
      </p:pic>
      <p:pic>
        <p:nvPicPr>
          <p:cNvPr id="8198" name="Picture 6" descr="http://zakaz-vodi-spb.ru/wpimages/wp966662db_05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8620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002.radikal.ru/i197/1202/ce/09306c0d32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77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я пуста бываю,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себя не забываю,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когда несу еду,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Мимо рта я не пройду.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(ложка)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7912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7912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8674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"/>
            <a:ext cx="1295400" cy="495300"/>
          </a:xfrm>
          <a:prstGeom prst="rect">
            <a:avLst/>
          </a:prstGeom>
          <a:noFill/>
        </p:spPr>
      </p:pic>
      <p:pic>
        <p:nvPicPr>
          <p:cNvPr id="6148" name="Picture 4" descr="https://www.colourbox.com/preview/1772221-vector-cute-boy-eats-with-a-spoon-from-a-b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1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ru.all.biz/img/ru/catalog/19757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00100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Салат, макароны, котлеты, картошку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Можно, конечно, покушать и ложкой,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мною удобней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есть зубчики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Правда, невозможно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мною кушать супчики.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(Вилка)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8674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8674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867400"/>
            <a:ext cx="1295400" cy="495300"/>
          </a:xfrm>
          <a:prstGeom prst="rect">
            <a:avLst/>
          </a:prstGeom>
          <a:noFill/>
        </p:spPr>
      </p:pic>
      <p:pic>
        <p:nvPicPr>
          <p:cNvPr id="9" name="Picture 10" descr="http://previews.123rf.com/images/asakosakura/asakosakura1203/asakosakura120300018/12813449-Dumplings-with-greens-on-a-plate-Vector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15240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entaservice.ru/foto/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хорошо заточен,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легко он режет очень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Хлеб, картошку, свеклу, мясо,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Рыбу, яблоки и масло.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(Нож)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9436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9436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436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1295400" cy="495300"/>
          </a:xfrm>
          <a:prstGeom prst="rect">
            <a:avLst/>
          </a:prstGeom>
          <a:noFill/>
        </p:spPr>
      </p:pic>
      <p:pic>
        <p:nvPicPr>
          <p:cNvPr id="2050" name="Picture 2" descr="http://www.playing-field.ru/img/2015/051918/3734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19600"/>
            <a:ext cx="1676400" cy="1371600"/>
          </a:xfrm>
          <a:prstGeom prst="rect">
            <a:avLst/>
          </a:prstGeom>
          <a:noFill/>
        </p:spPr>
      </p:pic>
      <p:pic>
        <p:nvPicPr>
          <p:cNvPr id="2052" name="Picture 4" descr="http://cafe-berezka.ru/upload/1/product/837/-426606435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2362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mywishlist.ru/pic/i/wish/orig/008/599/6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38600" cy="2667000"/>
          </a:xfrm>
          <a:prstGeom prst="rect">
            <a:avLst/>
          </a:prstGeom>
          <a:noFill/>
        </p:spPr>
      </p:pic>
      <p:pic>
        <p:nvPicPr>
          <p:cNvPr id="1026" name="Picture 2" descr="https://im2-tub-ru.yandex.net/i?id=f665e9bdd09f027110d15f3c089e35a3&amp;n=33&amp;h=215&amp;w=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81000"/>
            <a:ext cx="8229600" cy="617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 не было посуды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пришлось бы очень туго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бы тут же из людей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Превратились в дикарей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Брали мясо бы руками,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Разрывали бы зубами,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Пили воду бы в реке,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в грязном ручейке.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счастью, помогает всюду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различная посуда: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неё еду кладут,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неё едят и пьют.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Сохраняют в ней продукты: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Сыр и масло, хлеб и фрукты…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ней готовят сотни блюд-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Варят, жарят и пекут!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bookin.org.ru/book/2784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95400"/>
            <a:ext cx="2514600" cy="2438400"/>
          </a:xfrm>
          <a:prstGeom prst="rect">
            <a:avLst/>
          </a:prstGeom>
          <a:noFill/>
        </p:spPr>
      </p:pic>
      <p:pic>
        <p:nvPicPr>
          <p:cNvPr id="31748" name="Picture 4" descr="http://gazetagreencity.ru/sites/default/files/sites/default/files/field/photo/%5Bfile%3Aname%5D_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362200" cy="2057399"/>
          </a:xfrm>
          <a:prstGeom prst="rect">
            <a:avLst/>
          </a:prstGeom>
          <a:noFill/>
        </p:spPr>
      </p:pic>
      <p:pic>
        <p:nvPicPr>
          <p:cNvPr id="17412" name="Picture 4" descr="http://pandia.ru/text/80/083/images/image007_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572000"/>
            <a:ext cx="1524000" cy="1733551"/>
          </a:xfrm>
          <a:prstGeom prst="rect">
            <a:avLst/>
          </a:prstGeom>
          <a:noFill/>
        </p:spPr>
      </p:pic>
      <p:pic>
        <p:nvPicPr>
          <p:cNvPr id="17416" name="Picture 8" descr="http://skladcentr.ru/image/cache/data/599_2532d9926f7718e292bae2d5e56f6789-6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9600"/>
            <a:ext cx="2209800" cy="1828800"/>
          </a:xfrm>
          <a:prstGeom prst="rect">
            <a:avLst/>
          </a:prstGeom>
          <a:noFill/>
        </p:spPr>
      </p:pic>
      <p:pic>
        <p:nvPicPr>
          <p:cNvPr id="10" name="Picture 6" descr="https://www.babystore.lv/pics/products/big/20120310000246goC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667000"/>
            <a:ext cx="167640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кухоньке нашей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варим в ней кашу,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Картошку, бульоны,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Супы, макароны.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(кастрюля)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572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67400"/>
            <a:ext cx="1295400" cy="495300"/>
          </a:xfrm>
          <a:prstGeom prst="rect">
            <a:avLst/>
          </a:prstGeom>
          <a:noFill/>
        </p:spPr>
      </p:pic>
      <p:pic>
        <p:nvPicPr>
          <p:cNvPr id="9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867400"/>
            <a:ext cx="1295400" cy="495300"/>
          </a:xfrm>
          <a:prstGeom prst="rect">
            <a:avLst/>
          </a:prstGeom>
          <a:noFill/>
        </p:spPr>
      </p:pic>
      <p:pic>
        <p:nvPicPr>
          <p:cNvPr id="10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867400"/>
            <a:ext cx="1295400" cy="495300"/>
          </a:xfrm>
          <a:prstGeom prst="rect">
            <a:avLst/>
          </a:prstGeom>
          <a:noFill/>
        </p:spPr>
      </p:pic>
      <p:pic>
        <p:nvPicPr>
          <p:cNvPr id="16394" name="Picture 10" descr="http://pku-diet.ru/upload/iblock/c5c/c5c9f0a14f9f76d14e959c711ba1c7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057400" cy="1485901"/>
          </a:xfrm>
          <a:prstGeom prst="rect">
            <a:avLst/>
          </a:prstGeom>
          <a:noFill/>
        </p:spPr>
      </p:pic>
      <p:pic>
        <p:nvPicPr>
          <p:cNvPr id="16396" name="Picture 12" descr="http://shanson.vydr.ru/fs/a_news/1984_pic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86200"/>
            <a:ext cx="20574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2489aa78a7555fe68825fae055c4214d&amp;n=33&amp;h=215&amp;w=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629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248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кухне ей всегда почет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и жарит и печет,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приготовить нам еды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кухне без ……..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(сковороды)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7150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7912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7912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295400" cy="495300"/>
          </a:xfrm>
          <a:prstGeom prst="rect">
            <a:avLst/>
          </a:prstGeom>
          <a:noFill/>
        </p:spPr>
      </p:pic>
      <p:pic>
        <p:nvPicPr>
          <p:cNvPr id="14338" name="Picture 2" descr="http://clipartist.net/social/clipartist.net/F/fried_eggs-99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ipartbest.com/cliparts/4T9/EBx/4T9EBx98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71913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хобот, а не слон,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чашкам отдает поклон.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(чайник)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7150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7912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715000"/>
            <a:ext cx="1295400" cy="495300"/>
          </a:xfrm>
          <a:prstGeom prst="rect">
            <a:avLst/>
          </a:prstGeom>
          <a:noFill/>
        </p:spPr>
      </p:pic>
      <p:pic>
        <p:nvPicPr>
          <p:cNvPr id="12290" name="Picture 2" descr="http://creativenerds.co.uk/wp-content/uploads/2015/05/cup-of-coff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press-posuda.ru/upload/iblock/38e/38e4d928588c262229d7ab3c226ae7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019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нас она необходима,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Ведь пищу из нее едим мы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Глубокая и мелкая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Зовут ее ……….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(тарелкою)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2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7912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12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91200"/>
            <a:ext cx="1295400" cy="495300"/>
          </a:xfrm>
          <a:prstGeom prst="rect">
            <a:avLst/>
          </a:prstGeom>
          <a:noFill/>
        </p:spPr>
      </p:pic>
      <p:pic>
        <p:nvPicPr>
          <p:cNvPr id="10242" name="Picture 2" descr="https://im2-tub-ru.yandex.net/i?id=a876ee51332b33c43dacf776ceff4183&amp;n=33&amp;h=215&amp;w=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20574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osuda4u.ru/foto/19/55/260/655-552/0-nabor-tarelok-iz-6-sht.-scarabeus-diametr=17-sm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69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Выполнила: воспитатель 1 младшей группы Докучаева Ольга Владимировна</vt:lpstr>
      <vt:lpstr> На кухоньке нашей Мы варим в ней кашу, Картошку, бульоны, Супы, макароны. (кастрюля) </vt:lpstr>
      <vt:lpstr>Презентация PowerPoint</vt:lpstr>
      <vt:lpstr>На кухне ей всегда почет Она и жарит и печет, Не приготовить нам еды На кухне без …….. (сковороды) </vt:lpstr>
      <vt:lpstr>Презентация PowerPoint</vt:lpstr>
      <vt:lpstr>Имеет хобот, а не слон, Он чашкам отдает поклон.                                     (чайник)</vt:lpstr>
      <vt:lpstr>Презентация PowerPoint</vt:lpstr>
      <vt:lpstr>Для нас она необходима, Ведь пищу из нее едим мы Глубокая и мелкая Зовут ее ……….                                      (тарелкою) </vt:lpstr>
      <vt:lpstr>Презентация PowerPoint</vt:lpstr>
      <vt:lpstr>Ее за ручку мы берем Чай, кофе из нее мы пьем. (чашка) </vt:lpstr>
      <vt:lpstr>Презентация PowerPoint</vt:lpstr>
      <vt:lpstr>Если я пуста бываю, Про себя не забываю, Но когда несу еду, Мимо рта я не пройду. (ложка) </vt:lpstr>
      <vt:lpstr>Презентация PowerPoint</vt:lpstr>
      <vt:lpstr>Салат, макароны, котлеты, картошку Можно, конечно, покушать и ложкой, Но мною удобней -  У меня есть зубчики Правда, невозможно  мною кушать супчики. (Вилка) </vt:lpstr>
      <vt:lpstr>Презентация PowerPoint</vt:lpstr>
      <vt:lpstr>Если хорошо заточен, Все легко он режет очень – Хлеб, картошку, свеклу, мясо, Рыбу, яблоки и масло.  (Нож)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воспитатель  4-й младшей  группы  ГБДОУ №85  Захарова С.В.</dc:title>
  <dc:creator>Света</dc:creator>
  <cp:lastModifiedBy>1</cp:lastModifiedBy>
  <cp:revision>31</cp:revision>
  <dcterms:created xsi:type="dcterms:W3CDTF">2017-02-02T18:41:08Z</dcterms:created>
  <dcterms:modified xsi:type="dcterms:W3CDTF">2020-12-12T16:42:12Z</dcterms:modified>
</cp:coreProperties>
</file>