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0" r:id="rId4"/>
    <p:sldId id="256" r:id="rId5"/>
    <p:sldId id="258" r:id="rId6"/>
    <p:sldId id="259" r:id="rId7"/>
    <p:sldId id="261" r:id="rId8"/>
    <p:sldId id="257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E2A5C-5A03-4D5D-9DFA-E90FDA034F48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28F1-B01E-449A-AD2B-37B54B945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E2A5C-5A03-4D5D-9DFA-E90FDA034F48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28F1-B01E-449A-AD2B-37B54B945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E2A5C-5A03-4D5D-9DFA-E90FDA034F48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28F1-B01E-449A-AD2B-37B54B945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E2A5C-5A03-4D5D-9DFA-E90FDA034F48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28F1-B01E-449A-AD2B-37B54B945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E2A5C-5A03-4D5D-9DFA-E90FDA034F48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28F1-B01E-449A-AD2B-37B54B945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E2A5C-5A03-4D5D-9DFA-E90FDA034F48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28F1-B01E-449A-AD2B-37B54B945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E2A5C-5A03-4D5D-9DFA-E90FDA034F48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28F1-B01E-449A-AD2B-37B54B945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E2A5C-5A03-4D5D-9DFA-E90FDA034F48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28F1-B01E-449A-AD2B-37B54B945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E2A5C-5A03-4D5D-9DFA-E90FDA034F48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28F1-B01E-449A-AD2B-37B54B945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E2A5C-5A03-4D5D-9DFA-E90FDA034F48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28F1-B01E-449A-AD2B-37B54B945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E2A5C-5A03-4D5D-9DFA-E90FDA034F48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28F1-B01E-449A-AD2B-37B54B945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E2A5C-5A03-4D5D-9DFA-E90FDA034F48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328F1-B01E-449A-AD2B-37B54B945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26" Type="http://schemas.openxmlformats.org/officeDocument/2006/relationships/image" Target="../media/image26.jpeg"/><Relationship Id="rId3" Type="http://schemas.openxmlformats.org/officeDocument/2006/relationships/image" Target="../media/image3.jpeg"/><Relationship Id="rId21" Type="http://schemas.openxmlformats.org/officeDocument/2006/relationships/image" Target="../media/image21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5" Type="http://schemas.openxmlformats.org/officeDocument/2006/relationships/image" Target="../media/image25.jpeg"/><Relationship Id="rId2" Type="http://schemas.openxmlformats.org/officeDocument/2006/relationships/image" Target="../media/image2.jpeg"/><Relationship Id="rId16" Type="http://schemas.openxmlformats.org/officeDocument/2006/relationships/image" Target="../media/image16.jpeg"/><Relationship Id="rId20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24" Type="http://schemas.openxmlformats.org/officeDocument/2006/relationships/image" Target="../media/image24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23" Type="http://schemas.openxmlformats.org/officeDocument/2006/relationships/image" Target="../media/image23.jpeg"/><Relationship Id="rId28" Type="http://schemas.openxmlformats.org/officeDocument/2006/relationships/image" Target="../media/image28.jpe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image" Target="../media/image22.jpeg"/><Relationship Id="rId27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10" Type="http://schemas.openxmlformats.org/officeDocument/2006/relationships/image" Target="../media/image63.jpeg"/><Relationship Id="rId4" Type="http://schemas.openxmlformats.org/officeDocument/2006/relationships/image" Target="../media/image57.jpeg"/><Relationship Id="rId9" Type="http://schemas.openxmlformats.org/officeDocument/2006/relationships/image" Target="../media/image6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antazija.narod.ru/kart_zemlj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2576" y="0"/>
            <a:ext cx="9937104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0.gstatic.com/images?q=tbn:ANd9GcSFAkvCpcLZHwOlILKZxde6sddKvRABQOOs14GJeEcXX1FWKgKC7AfDcu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60648"/>
            <a:ext cx="1114425" cy="1104901"/>
          </a:xfrm>
          <a:prstGeom prst="rect">
            <a:avLst/>
          </a:prstGeom>
          <a:solidFill>
            <a:srgbClr val="FF3399"/>
          </a:solidFill>
        </p:spPr>
      </p:pic>
      <p:pic>
        <p:nvPicPr>
          <p:cNvPr id="1028" name="Picture 4" descr="https://encrypted-tbn2.gstatic.com/images?q=tbn:ANd9GcT3S90k1aX0ZdfQGAyS-W5X0F5YLRFpcsXuPXqxs0L89B6GJcgV0H3ao9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60648"/>
            <a:ext cx="1104900" cy="1104901"/>
          </a:xfrm>
          <a:prstGeom prst="rect">
            <a:avLst/>
          </a:prstGeom>
          <a:solidFill>
            <a:srgbClr val="FF3399"/>
          </a:solidFill>
        </p:spPr>
      </p:pic>
      <p:pic>
        <p:nvPicPr>
          <p:cNvPr id="1030" name="Picture 6" descr="https://encrypted-tbn0.gstatic.com/images?q=tbn:ANd9GcQeS4repXPsdUb3BFuE9Niy3Xk1CzBz4cPs8hie9PWnFHLEvT9zWX4q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404664"/>
            <a:ext cx="1057275" cy="790576"/>
          </a:xfrm>
          <a:prstGeom prst="rect">
            <a:avLst/>
          </a:prstGeom>
          <a:solidFill>
            <a:srgbClr val="FF339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1032" name="Picture 8" descr="https://encrypted-tbn3.gstatic.com/images?q=tbn:ANd9GcTEixvHu0NQ5IFlduJGUxzeF03U35F59fOzoKkSNSc5Gw3sQujUVzmGsz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0" y="1628800"/>
            <a:ext cx="1428750" cy="1076326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1034" name="Picture 10" descr="https://encrypted-tbn2.gstatic.com/images?q=tbn:ANd9GcQO1YA9pX4BvaIWmu97kRCmQuekOcip48mEBO3gJbAggBSY32jBP2yfxU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696" y="5805264"/>
            <a:ext cx="1133475" cy="847725"/>
          </a:xfrm>
          <a:prstGeom prst="rect">
            <a:avLst/>
          </a:prstGeom>
          <a:solidFill>
            <a:srgbClr val="FF3399"/>
          </a:solidFill>
        </p:spPr>
      </p:pic>
      <p:pic>
        <p:nvPicPr>
          <p:cNvPr id="1036" name="Picture 12" descr="https://encrypted-tbn0.gstatic.com/images?q=tbn:ANd9GcRrs0sfy97ukvqSSvwnxnc_TbKgtiLTtM2KklnQEwlasUbemtVWmeTw9J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3068960"/>
            <a:ext cx="1285875" cy="885825"/>
          </a:xfrm>
          <a:prstGeom prst="rect">
            <a:avLst/>
          </a:prstGeom>
          <a:solidFill>
            <a:srgbClr val="FF3399"/>
          </a:solidFill>
        </p:spPr>
      </p:pic>
      <p:pic>
        <p:nvPicPr>
          <p:cNvPr id="1038" name="Picture 14" descr="https://encrypted-tbn0.gstatic.com/images?q=tbn:ANd9GcS8bpp6eXPYqyHGNMSMM1sOmlBPhXXHdW_eUAqIeDg7SPwhVbICOxJr2gk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192" y="1484784"/>
            <a:ext cx="819150" cy="1228726"/>
          </a:xfrm>
          <a:prstGeom prst="rect">
            <a:avLst/>
          </a:prstGeom>
          <a:solidFill>
            <a:srgbClr val="FF3399"/>
          </a:solidFill>
        </p:spPr>
      </p:pic>
      <p:pic>
        <p:nvPicPr>
          <p:cNvPr id="1040" name="Picture 16" descr="https://encrypted-tbn1.gstatic.com/images?q=tbn:ANd9GcQF46o4W54lJyO0GzBx2Y-XhEI4buUzYmDFan-NHGEgzyunL7GA3_XiAT0D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2924944"/>
            <a:ext cx="1419225" cy="942976"/>
          </a:xfrm>
          <a:prstGeom prst="rect">
            <a:avLst/>
          </a:prstGeom>
          <a:noFill/>
        </p:spPr>
      </p:pic>
      <p:pic>
        <p:nvPicPr>
          <p:cNvPr id="1042" name="Picture 18" descr="https://encrypted-tbn2.gstatic.com/images?q=tbn:ANd9GcQht5p0qwdbV77IULdEgrOPFRTE_eJ86hXgxCSdYrp5ReVmuEQdjTTs5aYi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68344" y="3068960"/>
            <a:ext cx="1285875" cy="962025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1044" name="Picture 20" descr="https://encrypted-tbn2.gstatic.com/images?q=tbn:ANd9GcS94PrjuzNIYge8PhJH-CegbNL2LQQ9I9KE5lYZ3Ao-iHZiBNGGP68fUopp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96336" y="4365104"/>
            <a:ext cx="1304925" cy="981076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1046" name="Picture 22" descr="https://encrypted-tbn2.gstatic.com/images?q=tbn:ANd9GcSyKrPpXOXMWrHU07qAnuqKzQC-670AunBkc8mAUG3_0GUCMO5VbSEunog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372200" y="260648"/>
            <a:ext cx="1238250" cy="933450"/>
          </a:xfrm>
          <a:prstGeom prst="rect">
            <a:avLst/>
          </a:prstGeom>
          <a:solidFill>
            <a:srgbClr val="FF3399"/>
          </a:solidFill>
        </p:spPr>
      </p:pic>
      <p:pic>
        <p:nvPicPr>
          <p:cNvPr id="1048" name="Picture 24" descr="https://encrypted-tbn0.gstatic.com/images?q=tbn:ANd9GcQx1qIBaU9Oopn96fbwbpXTm4Iu9jr5v4YK5q3R9HgmrLXi9yp2-cjZ4A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3528" y="1412776"/>
            <a:ext cx="933450" cy="1066801"/>
          </a:xfrm>
          <a:prstGeom prst="rect">
            <a:avLst/>
          </a:prstGeom>
          <a:solidFill>
            <a:srgbClr val="FF3399"/>
          </a:solidFill>
        </p:spPr>
      </p:pic>
      <p:pic>
        <p:nvPicPr>
          <p:cNvPr id="1050" name="Picture 26" descr="https://encrypted-tbn2.gstatic.com/images?q=tbn:ANd9GcTeRdsQ3lIutWx2JyNssw_LvJ4ImWpq6_OREZZAUoJsvonTDbyvryoN0Gk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860032" y="4869160"/>
            <a:ext cx="1362075" cy="1019176"/>
          </a:xfrm>
          <a:prstGeom prst="rect">
            <a:avLst/>
          </a:prstGeom>
          <a:solidFill>
            <a:srgbClr val="FF3399"/>
          </a:solidFill>
        </p:spPr>
      </p:pic>
      <p:pic>
        <p:nvPicPr>
          <p:cNvPr id="1052" name="Picture 28" descr="https://encrypted-tbn1.gstatic.com/images?q=tbn:ANd9GcQAYPmam8wIBMnC2mImZjHwYwUl_nSG9yQGsmzei01PFUTXqm_vhCkvVucp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156176" y="4149080"/>
            <a:ext cx="1304925" cy="733426"/>
          </a:xfrm>
          <a:prstGeom prst="rect">
            <a:avLst/>
          </a:prstGeom>
          <a:solidFill>
            <a:srgbClr val="FF3399"/>
          </a:solidFill>
        </p:spPr>
      </p:pic>
      <p:pic>
        <p:nvPicPr>
          <p:cNvPr id="1054" name="Picture 30" descr="https://encrypted-tbn1.gstatic.com/images?q=tbn:ANd9GcRURmgUK9-RfF-pWAGJAFpv4ImfWgYaqVsvWt645bJsEeYVxKpiGWDZw3I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619672" y="260648"/>
            <a:ext cx="1428750" cy="1076326"/>
          </a:xfrm>
          <a:prstGeom prst="rect">
            <a:avLst/>
          </a:prstGeom>
          <a:solidFill>
            <a:srgbClr val="FF3399"/>
          </a:solidFill>
        </p:spPr>
      </p:pic>
      <p:pic>
        <p:nvPicPr>
          <p:cNvPr id="1056" name="Picture 32" descr="https://encrypted-tbn1.gstatic.com/images?q=tbn:ANd9GcTRVKarDa7YiBC5MRbnOYQj2HN7u4d1KUUYdlcINuCMIUqCnRa8Kxqi85sV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619672" y="1772816"/>
            <a:ext cx="1285875" cy="962025"/>
          </a:xfrm>
          <a:prstGeom prst="rect">
            <a:avLst/>
          </a:prstGeom>
          <a:solidFill>
            <a:srgbClr val="FF3399"/>
          </a:solidFill>
        </p:spPr>
      </p:pic>
      <p:pic>
        <p:nvPicPr>
          <p:cNvPr id="1058" name="Picture 34" descr="https://encrypted-tbn1.gstatic.com/images?q=tbn:ANd9GcTlGz4Ytx0ENl44SOjLttKuNXtl3B9wS5WgW2SxwHgzbSLxWwg21OD_OCY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763688" y="3068960"/>
            <a:ext cx="1266825" cy="952500"/>
          </a:xfrm>
          <a:prstGeom prst="rect">
            <a:avLst/>
          </a:prstGeom>
          <a:solidFill>
            <a:srgbClr val="FF3399"/>
          </a:solidFill>
        </p:spPr>
      </p:pic>
      <p:pic>
        <p:nvPicPr>
          <p:cNvPr id="1060" name="Picture 36" descr="https://encrypted-tbn0.gstatic.com/images?q=tbn:ANd9GcSKLK_j5k7L3izrsFtBl0IMkyvyB6opbFrAkWGGGVca-Q31BdD8Q88MBFo7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51520" y="4149080"/>
            <a:ext cx="1266825" cy="952500"/>
          </a:xfrm>
          <a:prstGeom prst="rect">
            <a:avLst/>
          </a:prstGeom>
          <a:solidFill>
            <a:srgbClr val="FF3399"/>
          </a:solidFill>
        </p:spPr>
      </p:pic>
      <p:pic>
        <p:nvPicPr>
          <p:cNvPr id="1062" name="Picture 38" descr="https://encrypted-tbn0.gstatic.com/images?q=tbn:ANd9GcRJv8PE-X0VzG49nq5nkUfzOn5ChY49qLLw9aRTgisxe7dwi4VlDzndXks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79512" y="332656"/>
            <a:ext cx="1304925" cy="733426"/>
          </a:xfrm>
          <a:prstGeom prst="rect">
            <a:avLst/>
          </a:prstGeom>
          <a:solidFill>
            <a:srgbClr val="FF3399"/>
          </a:solidFill>
        </p:spPr>
      </p:pic>
      <p:pic>
        <p:nvPicPr>
          <p:cNvPr id="1064" name="Picture 40" descr="https://encrypted-tbn2.gstatic.com/images?q=tbn:ANd9GcSfwxgpO9FolrEfDxWRGwwTPRAcX7QNpg5GNRryj-PX4VtB88uYb9aq6mcl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596336" y="5589240"/>
            <a:ext cx="1362075" cy="1019176"/>
          </a:xfrm>
          <a:prstGeom prst="rect">
            <a:avLst/>
          </a:prstGeom>
          <a:noFill/>
        </p:spPr>
      </p:pic>
      <p:pic>
        <p:nvPicPr>
          <p:cNvPr id="1066" name="Picture 42" descr="https://encrypted-tbn3.gstatic.com/images?q=tbn:ANd9GcSN0JNUs4p_IBySF5pJ4JK3noq5_dNS9bVLE_3e2KDhMrinEPBUT6gnWnxz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347864" y="6057900"/>
            <a:ext cx="1238250" cy="800100"/>
          </a:xfrm>
          <a:prstGeom prst="rect">
            <a:avLst/>
          </a:prstGeom>
          <a:solidFill>
            <a:srgbClr val="FF3399"/>
          </a:solidFill>
        </p:spPr>
      </p:pic>
      <p:pic>
        <p:nvPicPr>
          <p:cNvPr id="1068" name="Picture 44" descr="https://encrypted-tbn3.gstatic.com/images?q=tbn:ANd9GcTY9Yf5ByJzwxA46-vYfaaplJvs0V32fUZUKfBuUQKL1K2q5sOs3YNnTQ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835696" y="4365104"/>
            <a:ext cx="847725" cy="1133476"/>
          </a:xfrm>
          <a:prstGeom prst="rect">
            <a:avLst/>
          </a:prstGeom>
          <a:solidFill>
            <a:srgbClr val="FF3399"/>
          </a:solidFill>
        </p:spPr>
      </p:pic>
      <p:pic>
        <p:nvPicPr>
          <p:cNvPr id="1070" name="Picture 46" descr="https://encrypted-tbn1.gstatic.com/images?q=tbn:ANd9GcQwtF3Qjf4hRE-0IkoRFTXaAWXw4EfEjLjwDKZjdvw1Zk0_Tl5l_zwWauU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251520" y="5517232"/>
            <a:ext cx="1333500" cy="933450"/>
          </a:xfrm>
          <a:prstGeom prst="rect">
            <a:avLst/>
          </a:prstGeom>
          <a:solidFill>
            <a:srgbClr val="FF3399"/>
          </a:solidFill>
        </p:spPr>
      </p:pic>
      <p:pic>
        <p:nvPicPr>
          <p:cNvPr id="1072" name="Picture 48" descr="https://encrypted-tbn3.gstatic.com/images?q=tbn:ANd9GcT0QinDdhPRniHT8iTXIcmL77LbzpDVVsKgNtcjljY9LWfdPe7Jr0MMK1w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588224" y="5373216"/>
            <a:ext cx="866775" cy="1343026"/>
          </a:xfrm>
          <a:prstGeom prst="rect">
            <a:avLst/>
          </a:prstGeom>
          <a:solidFill>
            <a:srgbClr val="FF3399"/>
          </a:solidFill>
        </p:spPr>
      </p:pic>
      <p:pic>
        <p:nvPicPr>
          <p:cNvPr id="1074" name="Picture 50" descr="https://encrypted-tbn3.gstatic.com/images?q=tbn:ANd9GcRSQsSZnxOJ6mHTVPnyLT7qGcZ1UTHhOJFg1YAOMLf3nmaKx7pUbFO-Hlk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3203848" y="4941168"/>
            <a:ext cx="1162050" cy="933450"/>
          </a:xfrm>
          <a:prstGeom prst="rect">
            <a:avLst/>
          </a:prstGeom>
          <a:solidFill>
            <a:srgbClr val="FF3399"/>
          </a:solidFill>
        </p:spPr>
      </p:pic>
      <p:pic>
        <p:nvPicPr>
          <p:cNvPr id="1076" name="Picture 52" descr="https://encrypted-tbn1.gstatic.com/images?q=tbn:ANd9GcRa0pmP2p2ErO50UBO3wTrCtGs_Z-BuWqeGK1KH7i-MPS9q_pFkv4vb4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4932040" y="6048374"/>
            <a:ext cx="1181100" cy="809626"/>
          </a:xfrm>
          <a:prstGeom prst="rect">
            <a:avLst/>
          </a:prstGeom>
          <a:solidFill>
            <a:srgbClr val="FF3399"/>
          </a:solidFill>
        </p:spPr>
      </p:pic>
      <p:pic>
        <p:nvPicPr>
          <p:cNvPr id="29" name="Рисунок 28" descr="http://rrrcn.ru/wp-content/uploads/2013/01/28702.jpg"/>
          <p:cNvPicPr/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3419872" y="1556792"/>
            <a:ext cx="2286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" name="Прямая соединительная линия 30"/>
          <p:cNvCxnSpPr/>
          <p:nvPr/>
        </p:nvCxnSpPr>
        <p:spPr>
          <a:xfrm flipH="1" flipV="1">
            <a:off x="1187624" y="1052736"/>
            <a:ext cx="2232248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 flipV="1">
            <a:off x="2483768" y="2708920"/>
            <a:ext cx="936104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2699792" y="4077072"/>
            <a:ext cx="72008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>
            <a:off x="2555776" y="4725144"/>
            <a:ext cx="864096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endCxn id="1026" idx="2"/>
          </p:cNvCxnSpPr>
          <p:nvPr/>
        </p:nvCxnSpPr>
        <p:spPr>
          <a:xfrm flipH="1" flipV="1">
            <a:off x="3977085" y="1365549"/>
            <a:ext cx="162867" cy="1912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V="1">
            <a:off x="5292080" y="1412776"/>
            <a:ext cx="72008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5652120" y="1268760"/>
            <a:ext cx="936104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V="1">
            <a:off x="5652120" y="2276872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5652120" y="3501008"/>
            <a:ext cx="792088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5724128" y="4293096"/>
            <a:ext cx="936104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5652120" y="4581128"/>
            <a:ext cx="108012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H="1" flipV="1">
            <a:off x="2915816" y="3429000"/>
            <a:ext cx="504056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H="1" flipV="1">
            <a:off x="1403648" y="3212976"/>
            <a:ext cx="36004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H="1">
            <a:off x="1331640" y="5157192"/>
            <a:ext cx="504056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3995936" y="4725144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flipV="1">
            <a:off x="4283968" y="4653136"/>
            <a:ext cx="432048" cy="1368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5004048" y="4653136"/>
            <a:ext cx="216024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5652120" y="4437112"/>
            <a:ext cx="252028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hq-wallpapers.ru/wallpapers/2/hq-wallpapers_ru_animals_6461_1920x12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24744"/>
            <a:ext cx="3384376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http://www.o-prirode.com/_ph/30/2/93295351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124744"/>
            <a:ext cx="3240360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http://ib1.keep4u.ru/b/2010/12/13/3c/3c0ddd0f465848e2f45f30eac75fa68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005064"/>
            <a:ext cx="3384376" cy="24168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ttp://lh5.ggpht.com/_-Y_5HYvB58A/TNK4s1rTm1I/AAAAAAAAAKU/RY3IlwH8e0I/%D0%BB%D0%B0%D0%BC%D0%B0%D0%BD%D1%82%D0%B8%D0%BD%D1%8B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4005064"/>
            <a:ext cx="3312368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411379" y="188640"/>
            <a:ext cx="456567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чёрная страница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la-star.ru/mlff/1680/zebra_z0_723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24744"/>
            <a:ext cx="3384376" cy="2376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http://tambov-zoo.ru/alfaident/data/P/Polosataya-giena/adFotoBig/Polosataya-giena-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124744"/>
            <a:ext cx="3456384" cy="2376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http://tambov-zoo.ru/alfaident/data/G/Gepard/adFotoBig/Gepard-0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789040"/>
            <a:ext cx="3456383" cy="26074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http://azecology.az/ru/uploads/posts/2013-02/1360739223_kit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789040"/>
            <a:ext cx="3528392" cy="2664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http://hod.vsau.ru/pics/przewalsk/index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2636912"/>
            <a:ext cx="3672408" cy="26032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1403648" y="332656"/>
            <a:ext cx="662309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КРАСНАЯ   СТРАНИЦА</a:t>
            </a:r>
            <a:endParaRPr lang="ru-RU" sz="4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чему лев – царь зверей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24744"/>
            <a:ext cx="3384376" cy="2304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http://macroclub.com.ua/photos/0000/0656/%D0%A0%D0%B8%D1%81%D1%83%D0%BD%D0%BE%D0%BA4_show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124744"/>
            <a:ext cx="3384376" cy="2304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http://planete-zemlya.ru/wp-content/upLoads/2012/02/52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005064"/>
            <a:ext cx="3456384" cy="2304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http://www.la-star.ru/mlff/1680/tamur_z0_603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933056"/>
            <a:ext cx="3456384" cy="23839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336291" y="260648"/>
            <a:ext cx="428380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ЖЁЛТАЯ   СТРАНИЦА</a:t>
            </a:r>
            <a:endParaRPr lang="ru-RU" sz="3600" b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nimalbox.ru/wp-content/uploads/2012/04/imperatorskii_pingvi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80728"/>
            <a:ext cx="3600400" cy="25202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3399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http://www.proza.ru/pics/2011/06/25/23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980728"/>
            <a:ext cx="3384375" cy="25922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3399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Галапагосская или слоновая черепаха (лат. Chelonoidis elephantopus) (англ. Galapagos tortoise or Galapagos giant tortoise)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3789040"/>
            <a:ext cx="3672408" cy="26706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3399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912300" y="0"/>
            <a:ext cx="52758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серая    страница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лый медведь. медвежонок. Фото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052736"/>
            <a:ext cx="3312368" cy="24482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3399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Рисунок 2" descr="Снежный барс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052736"/>
            <a:ext cx="3528392" cy="24482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3399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Рисунок 3" descr="http://proxvost.info/animals/australia/images/platypus/platypus_picture_0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861048"/>
            <a:ext cx="3456384" cy="25922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3399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 descr="http://www.kartinki24.ru/uploads/gallery/main/69/kartinki24_ru_animals_deer_001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861048"/>
            <a:ext cx="3456384" cy="25922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3399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 descr="http://wopros-otwet.ru/wp-content/uploads/2011/12/flamingo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2276872"/>
            <a:ext cx="3600400" cy="26244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3399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118252" y="0"/>
            <a:ext cx="48638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елая страница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dangeranimals.ru/wp-content/uploads/2010/09/%D0%91%D1%83%D1%80%D1%8B%D0%B9-%D0%BC%D0%B5%D0%B4%D0%B2%D0%B5%D0%B4%D1%8C-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6712"/>
            <a:ext cx="3917950" cy="27472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Рисунок 2" descr="http://like-zoo.com/data/animals/normal/z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836712"/>
            <a:ext cx="4104456" cy="27133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Рисунок 3" descr="http://animalbox.ru/wp-content/uploads/2011/04/black_medved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861048"/>
            <a:ext cx="4220815" cy="27471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http://www.goldensites.ru/media/1/B_4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2420888"/>
            <a:ext cx="4176463" cy="25922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 descr="http://www.zastavki.com/pictures/1600x1200/2008/Animals_Beasts__004918_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3933056"/>
            <a:ext cx="4171950" cy="27089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051720" y="188640"/>
            <a:ext cx="50250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ЗЕЛЁНАЯ    СТРАНИЦА</a:t>
            </a:r>
            <a:endParaRPr lang="ru-RU" sz="4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encrypted-tbn2.gstatic.com/images?q=tbn:ANd9GcQkrjpQuSNhJM7d1a9DyycULnhyR_Z6QtSIATnO-kt9kPlWu4trHYiy7y3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96752"/>
            <a:ext cx="2160240" cy="15121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5364" name="Picture 4" descr="https://encrypted-tbn2.gstatic.com/images?q=tbn:ANd9GcSsnGN0j20LWv7qKZEmULmt3-0XP9kRUQHMx9lUEjN9CuHkIufjyRRRCS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996952"/>
            <a:ext cx="2160240" cy="15121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5366" name="Picture 6" descr="https://encrypted-tbn3.gstatic.com/images?q=tbn:ANd9GcTyXdFC2NlqS0OUT90qBCMNIppBDUbi5ynh74458vEQ_TfJcaxBDT9EZWz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1196752"/>
            <a:ext cx="2160240" cy="15121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5368" name="Picture 8" descr="https://encrypted-tbn0.gstatic.com/images?q=tbn:ANd9GcS25XIzGYcpdF5TG3VUtdM6DuKU2UBVaa-cr4wTkwPahhR5zXLMEOl0mH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2996952"/>
            <a:ext cx="2160240" cy="15121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5370" name="Picture 10" descr="https://encrypted-tbn1.gstatic.com/images?q=tbn:ANd9GcSUmkJ6HrOI82WaQUl3eTLIazjqB0Mjbf1JNfuVXahbnkQdI_cyiruDcCA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2996952"/>
            <a:ext cx="2160240" cy="15121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5372" name="Picture 12" descr="https://encrypted-tbn0.gstatic.com/images?q=tbn:ANd9GcSvoGyMMScljf9ZyK2fXgYWxqbubKGTdHMjGsCqNBKy8Pm7E5GEY0mxtBU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1196752"/>
            <a:ext cx="2160240" cy="15121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5376" name="Picture 16" descr="https://encrypted-tbn0.gstatic.com/images?q=tbn:ANd9GcTuD0rvA0vtwXmrlS5ekj0vJqQJqRDdEVykBKY1PDN7QuFRgquDi_gSXrM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71600" y="4797152"/>
            <a:ext cx="2088232" cy="15841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5378" name="Picture 18" descr="https://encrypted-tbn2.gstatic.com/images?q=tbn:ANd9GcS37KNZOVkQtFC_DML91xKSNIci4GxDUL0pjCFQvuZLESRVgZB8SdPF9Z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35896" y="4869160"/>
            <a:ext cx="2088232" cy="15841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5380" name="Picture 20" descr="https://encrypted-tbn3.gstatic.com/images?q=tbn:ANd9GcQS0VmGcPKPpPGjf78lxzuK_2rjovhoiv5OgtYGTQFzOhc_PLQAf3TZ7e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00192" y="4797152"/>
            <a:ext cx="2160240" cy="15841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827584" y="188640"/>
            <a:ext cx="7722114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Животные Курской области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</TotalTime>
  <Words>15</Words>
  <Application>Microsoft Office PowerPoint</Application>
  <PresentationFormat>Экран (4:3)</PresentationFormat>
  <Paragraphs>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Оксана</dc:creator>
  <cp:lastModifiedBy>Оксана</cp:lastModifiedBy>
  <cp:revision>28</cp:revision>
  <dcterms:created xsi:type="dcterms:W3CDTF">2013-04-02T15:07:29Z</dcterms:created>
  <dcterms:modified xsi:type="dcterms:W3CDTF">2013-05-06T15:33:57Z</dcterms:modified>
</cp:coreProperties>
</file>