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A200-D76A-433B-BFBB-3BD67691B72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A69F-94C5-426C-A1B1-358152C97A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Удивительный мир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886200"/>
            <a:ext cx="3571900" cy="232888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 ученица 11 «Б» класса</a:t>
            </a:r>
          </a:p>
          <a:p>
            <a:r>
              <a:rPr lang="ru-RU" dirty="0" smtClean="0"/>
              <a:t>Маренова Валерия</a:t>
            </a:r>
            <a:endParaRPr lang="ru-RU" dirty="0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6124"/>
            <a:ext cx="3143272" cy="3143273"/>
          </a:xfrm>
          <a:prstGeom prst="rect">
            <a:avLst/>
          </a:prstGeom>
          <a:noFill/>
        </p:spPr>
      </p:pic>
      <p:pic>
        <p:nvPicPr>
          <p:cNvPr id="25604" name="Picture 4" descr="ÐÐ°ÑÑÐ¸Ð½ÐºÐ¸ Ð¿Ð¾ Ð·Ð°Ð¿ÑÐ¾ÑÑ ÑÐ¿Ð¾ÑÑ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3357586" cy="2271212"/>
          </a:xfrm>
          <a:prstGeom prst="rect">
            <a:avLst/>
          </a:prstGeom>
          <a:noFill/>
        </p:spPr>
      </p:pic>
      <p:pic>
        <p:nvPicPr>
          <p:cNvPr id="2560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289"/>
            <a:ext cx="3500462" cy="2239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Волейбол</a:t>
            </a:r>
            <a:endParaRPr lang="ru-RU" dirty="0"/>
          </a:p>
        </p:txBody>
      </p:sp>
      <p:pic>
        <p:nvPicPr>
          <p:cNvPr id="34818" name="Picture 2" descr="ÐÐ°ÑÑÐ¸Ð½ÐºÐ¸ Ð¿Ð¾ Ð·Ð°Ð¿ÑÐ¾ÑÑ Ð²Ð¾Ð»ÐµÐ¹Ð±Ð¾Ð» ÐºÐ°ÑÑÐ¸Ð½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714908" cy="2438745"/>
          </a:xfrm>
          <a:prstGeom prst="rect">
            <a:avLst/>
          </a:prstGeom>
          <a:noFill/>
        </p:spPr>
      </p:pic>
      <p:pic>
        <p:nvPicPr>
          <p:cNvPr id="348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2000240"/>
            <a:ext cx="407196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Гандбол</a:t>
            </a:r>
            <a:endParaRPr lang="ru-RU" dirty="0"/>
          </a:p>
        </p:txBody>
      </p:sp>
      <p:pic>
        <p:nvPicPr>
          <p:cNvPr id="35842" name="Picture 2" descr="ÐÐ°ÑÑÐ¸Ð½ÐºÐ¸ Ð¿Ð¾ Ð·Ð°Ð¿ÑÐ¾ÑÑ Ð³Ð°Ð½Ð´Ð±Ð¾Ð» ÐºÐ°ÑÑÐ¸Ð½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643438" cy="2611934"/>
          </a:xfrm>
          <a:prstGeom prst="rect">
            <a:avLst/>
          </a:prstGeom>
          <a:noFill/>
        </p:spPr>
      </p:pic>
      <p:pic>
        <p:nvPicPr>
          <p:cNvPr id="35844" name="Picture 4" descr="ÐÐ°ÑÑÐ¸Ð½ÐºÐ¸ Ð¿Ð¾ Ð·Ð°Ð¿ÑÐ¾ÑÑ Ð³Ð°Ð½Ð´Ð±Ð¾Ð»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714776" cy="278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Гольф</a:t>
            </a:r>
            <a:endParaRPr lang="ru-RU" dirty="0"/>
          </a:p>
        </p:txBody>
      </p:sp>
      <p:pic>
        <p:nvPicPr>
          <p:cNvPr id="36866" name="Picture 2" descr="ÐÐ°ÑÑÐ¸Ð½ÐºÐ¸ Ð¿Ð¾ Ð·Ð°Ð¿ÑÐ¾ÑÑ Ð³Ð¾Ð»ÑÑ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286248" cy="2859540"/>
          </a:xfrm>
          <a:prstGeom prst="rect">
            <a:avLst/>
          </a:prstGeom>
          <a:noFill/>
        </p:spPr>
      </p:pic>
      <p:pic>
        <p:nvPicPr>
          <p:cNvPr id="36868" name="Picture 4" descr="ÐÐ°ÑÑÐ¸Ð½ÐºÐ¸ Ð¿Ð¾ Ð·Ð°Ð¿ÑÐ¾ÑÑ Ð³Ð¾Ð»ÑÑ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179123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·Ð¸Ð¼Ð½Ð¸Ðµ Ð²Ð¸Ð´Ñ ÑÐ¿Ð¾Ñ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286148" cy="2464611"/>
          </a:xfrm>
          <a:prstGeom prst="rect">
            <a:avLst/>
          </a:prstGeom>
          <a:noFill/>
        </p:spPr>
      </p:pic>
      <p:pic>
        <p:nvPicPr>
          <p:cNvPr id="27652" name="Picture 4" descr="ÐÐ°ÑÑÐ¸Ð½ÐºÐ¸ Ð¿Ð¾ Ð·Ð°Ð¿ÑÐ¾ÑÑ Ð±Ð¸Ð°ÑÐ»Ð¾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75567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pic>
        <p:nvPicPr>
          <p:cNvPr id="28674" name="Picture 2" descr="ÐÐ°ÑÑÐ¸Ð½ÐºÐ¸ Ð¿Ð¾ Ð·Ð°Ð¿ÑÐ¾ÑÑ ÑÐ¸Ð³ÑÑÐ½Ð¾Ðµ ÐºÐ°Ñ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428868"/>
            <a:ext cx="3849237" cy="2357454"/>
          </a:xfrm>
          <a:prstGeom prst="rect">
            <a:avLst/>
          </a:prstGeom>
          <a:noFill/>
        </p:spPr>
      </p:pic>
      <p:pic>
        <p:nvPicPr>
          <p:cNvPr id="28676" name="Picture 4" descr="ÐÐ°ÑÑÐ¸Ð½ÐºÐ¸ Ð¿Ð¾ Ð·Ð°Ð¿ÑÐ¾ÑÑ ÑÐ¸Ð³ÑÑÐ½Ð¾Ðµ ÐºÐ°ÑÐ°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06402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29698" name="Picture 2" descr="ÐÐ°ÑÑÐ¸Ð½ÐºÐ¸ Ð¿Ð¾ Ð·Ð°Ð¿ÑÐ¾ÑÑ ÑÐ¾ÐºÐº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853463" cy="2571768"/>
          </a:xfrm>
          <a:prstGeom prst="rect">
            <a:avLst/>
          </a:prstGeom>
          <a:noFill/>
        </p:spPr>
      </p:pic>
      <p:pic>
        <p:nvPicPr>
          <p:cNvPr id="29700" name="Picture 4" descr="ÐÐ°ÑÑÐ¸Ð½ÐºÐ¸ Ð¿Ð¾ Ð·Ð°Ð¿ÑÐ¾ÑÑ ÑÐ¾ÐºÐºÐµÐ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857652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Керлинг </a:t>
            </a:r>
            <a:endParaRPr lang="ru-RU" dirty="0"/>
          </a:p>
        </p:txBody>
      </p:sp>
      <p:pic>
        <p:nvPicPr>
          <p:cNvPr id="30722" name="Picture 2" descr="ÐÐ°ÑÑÐ¸Ð½ÐºÐ¸ Ð¿Ð¾ Ð·Ð°Ð¿ÑÐ¾ÑÑ ÐºÐµÑÐ»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5"/>
            <a:ext cx="4000528" cy="2272522"/>
          </a:xfrm>
          <a:prstGeom prst="rect">
            <a:avLst/>
          </a:prstGeom>
          <a:noFill/>
        </p:spPr>
      </p:pic>
      <p:pic>
        <p:nvPicPr>
          <p:cNvPr id="30724" name="Picture 4" descr="ÐÐ°ÑÑÐ¸Ð½ÐºÐ¸ Ð¿Ð¾ Ð·Ð°Ð¿ÑÐ¾ÑÑ ÐºÐµÑÐ»Ð¸Ð½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500462" cy="228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ºÐ¾Ð½ÑÐºÐ¾Ð±ÐµÐ¶Ð½ÑÐ¹ ÑÐ¿Ð¾Ñ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357718" cy="2291103"/>
          </a:xfrm>
          <a:prstGeom prst="rect">
            <a:avLst/>
          </a:prstGeom>
          <a:noFill/>
        </p:spPr>
      </p:pic>
      <p:pic>
        <p:nvPicPr>
          <p:cNvPr id="31748" name="Picture 4" descr="ÐÐ°ÑÑÐ¸Ð½ÐºÐ¸ Ð¿Ð¾ Ð·Ð°Ð¿ÑÐ¾ÑÑ ÐºÐ¾Ð½ÑÐºÐ¾Ð±ÐµÐ¶Ð½ÑÐ¹ ÑÐ¿Ð¾ÑÑ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475" y="2071678"/>
            <a:ext cx="4220929" cy="207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Ð»ÐµÑÐ½Ð¸Ðµ Ð²Ð¸Ð´Ñ ÑÐ¿Ð¾Ñ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24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Синхронное плавание</a:t>
            </a:r>
            <a:endParaRPr lang="ru-RU" dirty="0"/>
          </a:p>
        </p:txBody>
      </p:sp>
      <p:pic>
        <p:nvPicPr>
          <p:cNvPr id="33794" name="Picture 2" descr="ÐÐ°ÑÑÐ¸Ð½ÐºÐ¸ Ð¿Ð¾ Ð·Ð°Ð¿ÑÐ¾ÑÑ ÑÐ¸Ð½ÑÑÐ¾Ð½Ð½Ð¾Ðµ Ð¿Ð»Ð°Ð²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318029" cy="2428892"/>
          </a:xfrm>
          <a:prstGeom prst="rect">
            <a:avLst/>
          </a:prstGeom>
          <a:noFill/>
        </p:spPr>
      </p:pic>
      <p:pic>
        <p:nvPicPr>
          <p:cNvPr id="33796" name="Picture 4" descr="ÐÐ°ÑÑÐ¸Ð½ÐºÐ¸ Ð¿Ð¾ Ð·Ð°Ð¿ÑÐ¾ÑÑ ÑÐ¸Ð½ÑÑÐ¾Ð½Ð½Ð¾Ðµ Ð¿Ð»Ð°Ð²Ð°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75636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Удивительный мир спорта</vt:lpstr>
      <vt:lpstr>Слайд 2</vt:lpstr>
      <vt:lpstr>Биатлон</vt:lpstr>
      <vt:lpstr>Фигурное катание</vt:lpstr>
      <vt:lpstr>Хоккей</vt:lpstr>
      <vt:lpstr>Керлинг </vt:lpstr>
      <vt:lpstr>Конькобежный спорт</vt:lpstr>
      <vt:lpstr>Слайд 8</vt:lpstr>
      <vt:lpstr>Синхронное плавание</vt:lpstr>
      <vt:lpstr>Волейбол</vt:lpstr>
      <vt:lpstr>Гандбол</vt:lpstr>
      <vt:lpstr>Гольф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спорта</dc:title>
  <dc:creator>1</dc:creator>
  <cp:lastModifiedBy>1</cp:lastModifiedBy>
  <cp:revision>1</cp:revision>
  <dcterms:created xsi:type="dcterms:W3CDTF">2018-12-21T12:07:13Z</dcterms:created>
  <dcterms:modified xsi:type="dcterms:W3CDTF">2018-12-21T12:36:07Z</dcterms:modified>
</cp:coreProperties>
</file>