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5A3F-EEE5-4C62-A3F6-818A03B13F12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5A3F-EEE5-4C62-A3F6-818A03B13F12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09307-21A2-49C8-BDDC-1A41D0EE4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500307"/>
            <a:ext cx="91440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Зимние виды спорта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Санный спорт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6258" y="1571612"/>
            <a:ext cx="4757742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Санный спорт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/>
              <a:t>— это соревнования в скоростном спуске на одноместных или двухместных санях по заранее подготовленной трассе. Спортсмены располагаются на санях на спине, ногами вперед. Управление санями производится при помощи изменения положения тела.</a:t>
            </a:r>
          </a:p>
        </p:txBody>
      </p:sp>
      <p:pic>
        <p:nvPicPr>
          <p:cNvPr id="4" name="Рисунок 3" descr="898202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407196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Фигурное катание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Фигурное катание</a:t>
            </a:r>
            <a:r>
              <a:rPr lang="ru-RU" dirty="0"/>
              <a:t> — конькобежный вид спорта, относится к сложнокоординационным видам спорта. Основная идея заключается в передвижении спортсмена или пары спортсменов на коньках по льду с переменами направления скольжения и выполнением дополнительных элементов под музыку.</a:t>
            </a:r>
          </a:p>
        </p:txBody>
      </p:sp>
      <p:pic>
        <p:nvPicPr>
          <p:cNvPr id="4" name="Рисунок 3" descr="DomninaShabalin_CP_EC200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571612"/>
            <a:ext cx="3429024" cy="471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Скелетон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600200"/>
            <a:ext cx="4329114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Скелетон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/>
              <a:t>— зимний олимпийский вид спорта, представляющий собой спуск по ледяному жёлобу на двухполозьевых санях на укрепленной раме, победитель которого определяется по сумме двух или четырёх заездов.</a:t>
            </a:r>
          </a:p>
        </p:txBody>
      </p:sp>
      <p:pic>
        <p:nvPicPr>
          <p:cNvPr id="4" name="Рисунок 3" descr="sportskeleton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3862392" cy="473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Шорт-трек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Шорт-трек</a:t>
            </a:r>
            <a:r>
              <a:rPr lang="ru-RU" dirty="0"/>
              <a:t> (</a:t>
            </a:r>
            <a:r>
              <a:rPr lang="ru-RU" i="1" dirty="0"/>
              <a:t>скоростной бег на коньках на короткой дорожке</a:t>
            </a:r>
            <a:r>
              <a:rPr lang="ru-RU" dirty="0"/>
              <a:t>) — форма конькобежного спорта. В соревнованиях несколько спортсменов (как правило 4—8: чем больше дистанция, тем больше спортсменов в забеге) одновременно катаются по овальной ледовой дорожке длиной 111,12 м.</a:t>
            </a:r>
          </a:p>
        </p:txBody>
      </p:sp>
      <p:pic>
        <p:nvPicPr>
          <p:cNvPr id="4" name="Рисунок 3" descr="2732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714488"/>
            <a:ext cx="4206876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Хоккей с мячом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600200"/>
            <a:ext cx="4400552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Хоккей с мячом</a:t>
            </a:r>
            <a:r>
              <a:rPr lang="ru-RU" dirty="0"/>
              <a:t>  — зимняя спортивная командная игра, проводящаяся на ледяном поле с участием двух команд (по десять полевых игроков и одному вратарю в каждой). </a:t>
            </a:r>
          </a:p>
        </p:txBody>
      </p:sp>
      <p:pic>
        <p:nvPicPr>
          <p:cNvPr id="4" name="Рисунок 3" descr="Ban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3829056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4614866" cy="512605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Зимний спорт</a:t>
            </a:r>
            <a:r>
              <a:rPr lang="ru-RU" dirty="0"/>
              <a:t>-</a:t>
            </a:r>
            <a:r>
              <a:rPr lang="ru-RU" sz="2800" dirty="0"/>
              <a:t>совокупность видов спорта, проводящихся на снегу или на льду, то есть преимущественно зимой. Основные зимние виды спорта входят в программу зимних Олимпийских игр.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86380" y="928670"/>
            <a:ext cx="328614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Виды зимних игр: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5857884" y="1571612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86380" y="2143116"/>
            <a:ext cx="135646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На снегу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929454" y="1571612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86644" y="2143116"/>
            <a:ext cx="121444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На льду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9190" y="2643182"/>
            <a:ext cx="1856598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Лыжный гонки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Биатлон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Фристайл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Сноуборд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Спортивное </a:t>
            </a:r>
          </a:p>
          <a:p>
            <a:r>
              <a:rPr lang="ru-RU" dirty="0"/>
              <a:t>Ориентирование</a:t>
            </a:r>
          </a:p>
          <a:p>
            <a:r>
              <a:rPr lang="ru-RU" dirty="0"/>
              <a:t>На лыжах 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43768" y="2643182"/>
            <a:ext cx="2048061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Санный спорт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Фигурное катание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Скелетон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Шорт-трек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Хоккей с мячом</a:t>
            </a:r>
          </a:p>
        </p:txBody>
      </p:sp>
    </p:spTree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2"/>
            <a:ext cx="8229600" cy="13287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6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Зимние игры на снегу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Лыжный гонки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Лыжные гонки</a:t>
            </a:r>
            <a:r>
              <a:rPr lang="ru-RU" dirty="0"/>
              <a:t> — гонки на лыжах на определённую дистанцию по специально подготовленной трассе среди лиц определённой категории. Относятся к циклическим видам спорта. Олимпийский вид спорта с 1924 года.</a:t>
            </a:r>
          </a:p>
        </p:txBody>
      </p:sp>
      <p:pic>
        <p:nvPicPr>
          <p:cNvPr id="4" name="Рисунок 3" descr="zQS6BgpF0hCO0a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714488"/>
            <a:ext cx="3857652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Биатлон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500174"/>
            <a:ext cx="4114800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Биатлон</a:t>
            </a:r>
            <a:r>
              <a:rPr lang="ru-RU" dirty="0"/>
              <a:t>- </a:t>
            </a:r>
            <a:r>
              <a:rPr lang="ru-RU" sz="2800" dirty="0"/>
              <a:t>зимний олимпийский вид спорта</a:t>
            </a:r>
            <a:r>
              <a:rPr lang="ru-RU" dirty="0"/>
              <a:t>, сочетающий лыжную гонку со стрельбой из винтовки. </a:t>
            </a:r>
          </a:p>
        </p:txBody>
      </p:sp>
      <p:pic>
        <p:nvPicPr>
          <p:cNvPr id="4" name="Рисунок 3" descr="biatl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435771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Фристайл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Фристайл</a:t>
            </a:r>
            <a:r>
              <a:rPr lang="ru-RU" dirty="0"/>
              <a:t>-вид лыжного спорта. Дисциплинами фристайла являются лыжная акробатика, могул, ски-кросс, хавпайп, слоуптайл.</a:t>
            </a:r>
          </a:p>
        </p:txBody>
      </p:sp>
      <p:pic>
        <p:nvPicPr>
          <p:cNvPr id="4" name="Рисунок 3" descr="freestyl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7" y="1714488"/>
            <a:ext cx="3857652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Сноуборд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600200"/>
            <a:ext cx="3614734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Сноуборд</a:t>
            </a:r>
            <a:r>
              <a:rPr lang="ru-RU" dirty="0"/>
              <a:t>- олимпийский вид спорта, заключающийся в спуске с заснеженных       склонов и гор на специальном снаряде — сноуборде.</a:t>
            </a:r>
          </a:p>
        </p:txBody>
      </p:sp>
      <p:pic>
        <p:nvPicPr>
          <p:cNvPr id="4" name="Рисунок 3" descr="Shakedown_2008_Figur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450062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64307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Спортивное ориентирование на лыжах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4686304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Спортивное ориентирование на лыжах- </a:t>
            </a:r>
            <a:r>
              <a:rPr lang="ru-RU" dirty="0"/>
              <a:t>соревнования по ориентированию на лыжах проводятся в условиях устойчивого снежного покрова в дисциплинах: в заданном направлении, на маркированной трассе или в комбинации этих видов</a:t>
            </a:r>
          </a:p>
        </p:txBody>
      </p:sp>
      <p:pic>
        <p:nvPicPr>
          <p:cNvPr id="4" name="Рисунок 3" descr="image_big-dsc09865_3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143116"/>
            <a:ext cx="357190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0002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600" dirty="0"/>
              <a:t>Зимние игры на льду</a:t>
            </a:r>
          </a:p>
        </p:txBody>
      </p:sp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372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Лыжный гонки</vt:lpstr>
      <vt:lpstr>Биатлон</vt:lpstr>
      <vt:lpstr>Фристайл</vt:lpstr>
      <vt:lpstr>Сноуборд </vt:lpstr>
      <vt:lpstr>Спортивное ориентирование на лыжах  </vt:lpstr>
      <vt:lpstr>Зимние игры на льду</vt:lpstr>
      <vt:lpstr>Санный спорт</vt:lpstr>
      <vt:lpstr>Фигурное катание </vt:lpstr>
      <vt:lpstr>Скелетон </vt:lpstr>
      <vt:lpstr>Шорт-трек</vt:lpstr>
      <vt:lpstr>Хоккей с мячом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Алина Ларченко</cp:lastModifiedBy>
  <cp:revision>15</cp:revision>
  <dcterms:created xsi:type="dcterms:W3CDTF">2013-12-14T03:21:55Z</dcterms:created>
  <dcterms:modified xsi:type="dcterms:W3CDTF">2023-12-13T15:44:34Z</dcterms:modified>
</cp:coreProperties>
</file>