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5" r:id="rId10"/>
    <p:sldId id="266" r:id="rId11"/>
    <p:sldId id="268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1E5F4D-DF7C-4419-9B21-CC554C96C791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B32A90-42CD-46D6-A9A4-2BEB081347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25" y="1340768"/>
            <a:ext cx="7772400" cy="1828800"/>
          </a:xfrm>
        </p:spPr>
        <p:txBody>
          <a:bodyPr/>
          <a:lstStyle/>
          <a:p>
            <a:r>
              <a:rPr lang="ru-RU" dirty="0" smtClean="0"/>
              <a:t>«Новогодняя красавица»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Мастер -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Ход работы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 ряд берем круги диаметром 7.5см. И также приклеиваем с обоих сторон.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586" y="1376774"/>
            <a:ext cx="432048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80736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Ход работы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447802"/>
            <a:ext cx="3938647" cy="42061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Когда наша елочка будет готова, нам нужно украсить макушку. Для этого мы вырезаем звездочку или берем мишуру и украшаем.</a:t>
            </a:r>
          </a:p>
          <a:p>
            <a:r>
              <a:rPr lang="ru-RU" sz="2400" dirty="0" smtClean="0"/>
              <a:t>Что бы елочка была нарядная нам нужно ее украсить блестками или </a:t>
            </a:r>
            <a:r>
              <a:rPr lang="ru-RU" sz="2400" dirty="0" err="1" smtClean="0"/>
              <a:t>пайетками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469" y="1658144"/>
            <a:ext cx="4724400" cy="3268662"/>
          </a:xfrm>
        </p:spPr>
      </p:pic>
    </p:spTree>
    <p:extLst>
      <p:ext uri="{BB962C8B-B14F-4D97-AF65-F5344CB8AC3E}">
        <p14:creationId xmlns:p14="http://schemas.microsoft.com/office/powerpoint/2010/main" val="35351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Ход работы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1340768"/>
            <a:ext cx="2971800" cy="42061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 ряд -  5.5 см</a:t>
            </a:r>
          </a:p>
          <a:p>
            <a:r>
              <a:rPr lang="ru-RU" sz="2400" dirty="0" smtClean="0"/>
              <a:t>4ряд -  4см.</a:t>
            </a:r>
          </a:p>
          <a:p>
            <a:r>
              <a:rPr lang="ru-RU" sz="2400" dirty="0" smtClean="0"/>
              <a:t>5 ряд – 3.5см</a:t>
            </a:r>
          </a:p>
          <a:p>
            <a:r>
              <a:rPr lang="ru-RU" sz="2400" dirty="0" smtClean="0"/>
              <a:t>6 ряд -  3.5с</a:t>
            </a:r>
            <a:r>
              <a:rPr lang="ru-RU" sz="2000" dirty="0" smtClean="0"/>
              <a:t>м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260" y="1473282"/>
            <a:ext cx="4817963" cy="3543300"/>
          </a:xfrm>
        </p:spPr>
      </p:pic>
    </p:spTree>
    <p:extLst>
      <p:ext uri="{BB962C8B-B14F-4D97-AF65-F5344CB8AC3E}">
        <p14:creationId xmlns:p14="http://schemas.microsoft.com/office/powerpoint/2010/main" val="35187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19" y="5013176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Вот такая красавица у нас получилась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28" y="620688"/>
            <a:ext cx="6948264" cy="46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44824"/>
            <a:ext cx="8183880" cy="20882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357298"/>
            <a:ext cx="8183880" cy="3439854"/>
          </a:xfrm>
        </p:spPr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Систематизировать знание детей о различных видах деревьев .</a:t>
            </a:r>
            <a:b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Продолжать учить детей нарезать кружки.</a:t>
            </a:r>
            <a:b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Учить работать коллективно, согласовывать свои действия с действиями своих товарищей, давать оценку своему труду и своих друзей.</a:t>
            </a:r>
            <a:b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Воспитывать бережное отношение к природе.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26946"/>
          </a:xfrm>
        </p:spPr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643050"/>
            <a:ext cx="8183880" cy="32147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Клей карандаш.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Цветной картон (бумага).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Ножницы.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Карандаш.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Блестки для украшения.</a:t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Салфетки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4070"/>
          </a:xfrm>
        </p:spPr>
        <p:txBody>
          <a:bodyPr/>
          <a:lstStyle/>
          <a:p>
            <a:r>
              <a:rPr lang="ru-RU" dirty="0" smtClean="0"/>
              <a:t>Материалы и инструменты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44105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6143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Как у наших у ворот</a:t>
            </a:r>
          </a:p>
          <a:p>
            <a:r>
              <a:rPr lang="ru-RU" sz="3600" dirty="0" smtClean="0"/>
              <a:t>Чудо – дерево растет</a:t>
            </a:r>
          </a:p>
          <a:p>
            <a:r>
              <a:rPr lang="ru-RU" sz="3600" dirty="0" smtClean="0"/>
              <a:t>Чудо, чудо, чудо</a:t>
            </a:r>
          </a:p>
          <a:p>
            <a:r>
              <a:rPr lang="ru-RU" sz="3600" dirty="0" smtClean="0"/>
              <a:t>Расчудесное</a:t>
            </a:r>
          </a:p>
          <a:p>
            <a:r>
              <a:rPr lang="ru-RU" sz="3600" dirty="0" smtClean="0"/>
              <a:t>Не листочки на нем.</a:t>
            </a:r>
          </a:p>
          <a:p>
            <a:r>
              <a:rPr lang="ru-RU" sz="3600" dirty="0" smtClean="0"/>
              <a:t>Не цветочки на нем.</a:t>
            </a:r>
          </a:p>
          <a:p>
            <a:r>
              <a:rPr lang="ru-RU" sz="3600" dirty="0" smtClean="0"/>
              <a:t>А иголки, иголки Пушистые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Ход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работы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Нам понадобиться зеленый картон (бумага).</a:t>
            </a:r>
          </a:p>
          <a:p>
            <a:r>
              <a:rPr lang="ru-RU" sz="2000" dirty="0" smtClean="0"/>
              <a:t>Шаблоны кружков диаметром </a:t>
            </a:r>
          </a:p>
          <a:p>
            <a:r>
              <a:rPr lang="ru-RU" sz="2000" dirty="0" smtClean="0"/>
              <a:t>(8,5 см -2шт. 7,5см. – 2шт</a:t>
            </a:r>
          </a:p>
          <a:p>
            <a:r>
              <a:rPr lang="ru-RU" sz="2000" dirty="0" smtClean="0"/>
              <a:t>6,5 см. – 2шт.  5см. – 2шт. 4см. -2шт. 3см. – 2шт.)</a:t>
            </a:r>
          </a:p>
          <a:p>
            <a:r>
              <a:rPr lang="ru-RU" sz="2000" dirty="0" smtClean="0"/>
              <a:t>Наносим шаблоны на обратную сторону картона и обрисовываем шаблоны.</a:t>
            </a:r>
          </a:p>
          <a:p>
            <a:r>
              <a:rPr lang="ru-RU" sz="2000" dirty="0" smtClean="0"/>
              <a:t>Когда все будет готово вырезаем по очереди кружки.</a:t>
            </a:r>
          </a:p>
          <a:p>
            <a:r>
              <a:rPr lang="ru-RU" sz="2000" dirty="0" smtClean="0"/>
              <a:t>После сложим все кружки пополам и с одной стороны сделаем надрез 1см.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736"/>
            <a:ext cx="28575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Ствол елочки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87531" y="1447800"/>
            <a:ext cx="2971800" cy="4206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Берем коричневый картон (это у нас будет ствол дерева).  И вырезаем полоску шириной 2см, длиной  20см.</a:t>
            </a:r>
          </a:p>
          <a:p>
            <a:r>
              <a:rPr lang="ru-RU" sz="2000" dirty="0" smtClean="0"/>
              <a:t>Чтобы у нас получился ствол мы с вверху находим середину и ставим точку, после чего отмеряем в низ 6см. И  от этих 6см мы в верх с двух сторон проводим линии. У нас получился заостренный ствол.  </a:t>
            </a:r>
            <a:endParaRPr lang="ru-RU" sz="20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072198" y="1643050"/>
            <a:ext cx="1060704" cy="3929090"/>
          </a:xfrm>
          <a:prstGeom prst="triangle">
            <a:avLst>
              <a:gd name="adj" fmla="val 47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350" y="692695"/>
            <a:ext cx="3932238" cy="40324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1ряд берем большой  круг 8.5см и промазываем клеем возле надреза. Взяли ствол и снизу отступили к вверху 5см., начинаем приклеивать круг, когда приклеили круг с одной стороны начинаем приклеивать так же с другой.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Ход работы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312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Verdana</vt:lpstr>
      <vt:lpstr>Wingdings 2</vt:lpstr>
      <vt:lpstr>Аспект</vt:lpstr>
      <vt:lpstr>«Новогодняя красавица»</vt:lpstr>
      <vt:lpstr>Систематизировать знание детей о различных видах деревьев . Продолжать учить детей нарезать кружки. Учить работать коллективно, согласовывать свои действия с действиями своих товарищей, давать оценку своему труду и своих друзей. Воспитывать бережное отношение к природе.</vt:lpstr>
      <vt:lpstr>Клей карандаш. Цветной картон (бумага). Ножницы. Карандаш. Блестки для украшения. Салфетки</vt:lpstr>
      <vt:lpstr>Презентация PowerPoint</vt:lpstr>
      <vt:lpstr>Презентация PowerPoint</vt:lpstr>
      <vt:lpstr>Ход работы</vt:lpstr>
      <vt:lpstr>Презентация PowerPoint</vt:lpstr>
      <vt:lpstr>Ствол елочки</vt:lpstr>
      <vt:lpstr>Ход работы</vt:lpstr>
      <vt:lpstr>Ход работы</vt:lpstr>
      <vt:lpstr>Ход работы</vt:lpstr>
      <vt:lpstr>Ход работы</vt:lpstr>
      <vt:lpstr>Вот такая красавица у нас получилась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«Новогодняя красавица»</dc:title>
  <dc:creator>Пользователь</dc:creator>
  <cp:lastModifiedBy>Пользователь</cp:lastModifiedBy>
  <cp:revision>8</cp:revision>
  <dcterms:created xsi:type="dcterms:W3CDTF">2021-12-12T09:25:57Z</dcterms:created>
  <dcterms:modified xsi:type="dcterms:W3CDTF">2021-12-14T11:46:00Z</dcterms:modified>
</cp:coreProperties>
</file>