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9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75" r:id="rId11"/>
    <p:sldId id="294" r:id="rId12"/>
    <p:sldId id="298" r:id="rId13"/>
  </p:sldIdLst>
  <p:sldSz cx="12192000" cy="6858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Pixel" charset="0"/>
      <p:regular r:id="rId18"/>
    </p:embeddedFont>
    <p:embeddedFont>
      <p:font typeface="Calibri Light" pitchFamily="34" charset="0"/>
      <p:regular r:id="rId19"/>
      <p: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97BD"/>
    <a:srgbClr val="904642"/>
    <a:srgbClr val="262626"/>
    <a:srgbClr val="3B3838"/>
    <a:srgbClr val="CA9591"/>
    <a:srgbClr val="387190"/>
    <a:srgbClr val="C80000"/>
    <a:srgbClr val="B66561"/>
    <a:srgbClr val="E9E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500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C33D-6EE4-4FBA-849F-AF55A33E4AA4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AF20-F3FF-4C79-84B2-498369C5F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02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C33D-6EE4-4FBA-849F-AF55A33E4AA4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AF20-F3FF-4C79-84B2-498369C5F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3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C33D-6EE4-4FBA-849F-AF55A33E4AA4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AF20-F3FF-4C79-84B2-498369C5F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C33D-6EE4-4FBA-849F-AF55A33E4AA4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AF20-F3FF-4C79-84B2-498369C5F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76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C33D-6EE4-4FBA-849F-AF55A33E4AA4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AF20-F3FF-4C79-84B2-498369C5F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24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C33D-6EE4-4FBA-849F-AF55A33E4AA4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AF20-F3FF-4C79-84B2-498369C5F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6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C33D-6EE4-4FBA-849F-AF55A33E4AA4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AF20-F3FF-4C79-84B2-498369C5F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54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C33D-6EE4-4FBA-849F-AF55A33E4AA4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AF20-F3FF-4C79-84B2-498369C5F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71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C33D-6EE4-4FBA-849F-AF55A33E4AA4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AF20-F3FF-4C79-84B2-498369C5F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6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C33D-6EE4-4FBA-849F-AF55A33E4AA4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AF20-F3FF-4C79-84B2-498369C5F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02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C33D-6EE4-4FBA-849F-AF55A33E4AA4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AF20-F3FF-4C79-84B2-498369C5F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82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4C33D-6EE4-4FBA-849F-AF55A33E4AA4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9AF20-F3FF-4C79-84B2-498369C5F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0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wav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wav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mp3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mp3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PLtg_XrKLqY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20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110514" cy="6908799"/>
          </a:xfrm>
          <a:prstGeom prst="rect">
            <a:avLst/>
          </a:prstGeom>
          <a:solidFill>
            <a:srgbClr val="559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81486" y="-1"/>
            <a:ext cx="6110514" cy="6908799"/>
          </a:xfrm>
          <a:prstGeom prst="rect">
            <a:avLst/>
          </a:prstGeom>
          <a:solidFill>
            <a:srgbClr val="B66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719" y="157767"/>
            <a:ext cx="11848563" cy="65424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ru-RU" sz="4100" kern="0" dirty="0" smtClean="0">
                <a:solidFill>
                  <a:srgbClr val="92D050"/>
                </a:solidFill>
                <a:latin typeface="Pixel" panose="02000000000000000000" pitchFamily="2" charset="0"/>
              </a:rPr>
              <a:t>№№№№№№№№№№№№№№№№№№№№№№№№№№№№№№№№</a:t>
            </a:r>
          </a:p>
          <a:p>
            <a:pPr algn="ctr">
              <a:spcAft>
                <a:spcPts val="1800"/>
              </a:spcAft>
            </a:pPr>
            <a:r>
              <a:rPr lang="ru-RU" sz="4100" kern="0" spc="10" dirty="0" smtClean="0">
                <a:solidFill>
                  <a:srgbClr val="92D050"/>
                </a:solidFill>
                <a:latin typeface="Pixel" panose="02000000000000000000" pitchFamily="2" charset="0"/>
              </a:rPr>
              <a:t>№                              №</a:t>
            </a:r>
            <a:endParaRPr lang="ru-RU" sz="4100" kern="0" spc="10" dirty="0">
              <a:solidFill>
                <a:srgbClr val="92D050"/>
              </a:solidFill>
              <a:latin typeface="Pixel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r>
              <a:rPr lang="ru-RU" sz="4100" kern="0" spc="10" dirty="0" smtClean="0">
                <a:solidFill>
                  <a:srgbClr val="92D050"/>
                </a:solidFill>
                <a:latin typeface="Pixel" panose="02000000000000000000" pitchFamily="2" charset="0"/>
              </a:rPr>
              <a:t>№                              №</a:t>
            </a:r>
            <a:endParaRPr lang="ru-RU" sz="4100" kern="0" spc="10" dirty="0">
              <a:solidFill>
                <a:srgbClr val="92D050"/>
              </a:solidFill>
              <a:latin typeface="Pixel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r>
              <a:rPr lang="ru-RU" sz="4100" kern="0" spc="20" dirty="0" smtClean="0">
                <a:solidFill>
                  <a:srgbClr val="92D050"/>
                </a:solidFill>
                <a:latin typeface="Pixel" panose="02000000000000000000" pitchFamily="2" charset="0"/>
              </a:rPr>
              <a:t>№    Б О Л Ь Ш А Я  И Г Р А    №</a:t>
            </a:r>
            <a:endParaRPr lang="ru-RU" sz="4100" kern="0" spc="20" dirty="0">
              <a:solidFill>
                <a:srgbClr val="92D050"/>
              </a:solidFill>
              <a:latin typeface="Pixel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r>
              <a:rPr lang="ru-RU" sz="4100" kern="0" spc="10" dirty="0" smtClean="0">
                <a:solidFill>
                  <a:srgbClr val="92D050"/>
                </a:solidFill>
                <a:latin typeface="Pixel" panose="02000000000000000000" pitchFamily="2" charset="0"/>
              </a:rPr>
              <a:t>№                              №</a:t>
            </a:r>
            <a:endParaRPr lang="ru-RU" sz="4100" kern="0" spc="10" dirty="0">
              <a:solidFill>
                <a:srgbClr val="92D050"/>
              </a:solidFill>
              <a:latin typeface="Pixel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r>
              <a:rPr lang="ru-RU" sz="4100" kern="0" spc="10" dirty="0" smtClean="0">
                <a:solidFill>
                  <a:srgbClr val="92D050"/>
                </a:solidFill>
                <a:latin typeface="Pixel" panose="02000000000000000000" pitchFamily="2" charset="0"/>
              </a:rPr>
              <a:t>№                              №</a:t>
            </a:r>
            <a:endParaRPr lang="ru-RU" sz="4100" kern="0" spc="10" dirty="0">
              <a:solidFill>
                <a:srgbClr val="92D050"/>
              </a:solidFill>
              <a:latin typeface="Pixel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r>
              <a:rPr lang="ru-RU" sz="4100" kern="0" dirty="0" smtClean="0">
                <a:solidFill>
                  <a:srgbClr val="92D050"/>
                </a:solidFill>
                <a:latin typeface="Pixel" panose="02000000000000000000" pitchFamily="2" charset="0"/>
              </a:rPr>
              <a:t>№№№№№№№№№№№№№№№№№№№№№№№№№№№№№№№№</a:t>
            </a:r>
            <a:endParaRPr lang="ru-RU" sz="4100" kern="0" dirty="0">
              <a:solidFill>
                <a:srgbClr val="92D050"/>
              </a:solidFill>
              <a:latin typeface="Pixe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20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110514" cy="6908799"/>
          </a:xfrm>
          <a:prstGeom prst="rect">
            <a:avLst/>
          </a:prstGeom>
          <a:solidFill>
            <a:srgbClr val="559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81486" y="-1"/>
            <a:ext cx="6110514" cy="6908799"/>
          </a:xfrm>
          <a:prstGeom prst="rect">
            <a:avLst/>
          </a:prstGeom>
          <a:solidFill>
            <a:srgbClr val="B66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719" y="157767"/>
            <a:ext cx="11848563" cy="65424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endParaRPr lang="ru-RU" sz="4100" kern="0" dirty="0">
              <a:solidFill>
                <a:srgbClr val="262626"/>
              </a:solidFill>
              <a:latin typeface="Pixel" panose="02000000000000000000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27500" y="579550"/>
            <a:ext cx="916034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100" kern="0" dirty="0" smtClean="0">
                <a:solidFill>
                  <a:srgbClr val="92D050"/>
                </a:solidFill>
                <a:latin typeface="Pixel" panose="02000000000000000000" pitchFamily="2" charset="0"/>
              </a:rPr>
              <a:t>№№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27500" y="1440287"/>
            <a:ext cx="916034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100" kern="0" dirty="0" smtClean="0">
                <a:solidFill>
                  <a:srgbClr val="92D050"/>
                </a:solidFill>
                <a:latin typeface="Pixel" panose="02000000000000000000" pitchFamily="2" charset="0"/>
              </a:rPr>
              <a:t>№№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27500" y="2301024"/>
            <a:ext cx="916034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100" kern="0" dirty="0" smtClean="0">
                <a:solidFill>
                  <a:srgbClr val="92D050"/>
                </a:solidFill>
                <a:latin typeface="Pixel" panose="02000000000000000000" pitchFamily="2" charset="0"/>
              </a:rPr>
              <a:t>№№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27500" y="3142447"/>
            <a:ext cx="916034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100" kern="0" dirty="0" smtClean="0">
                <a:solidFill>
                  <a:srgbClr val="92D050"/>
                </a:solidFill>
                <a:latin typeface="Pixel" panose="02000000000000000000" pitchFamily="2" charset="0"/>
              </a:rPr>
              <a:t>№№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927500" y="3993527"/>
            <a:ext cx="916034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100" kern="0" dirty="0" smtClean="0">
                <a:solidFill>
                  <a:srgbClr val="92D050"/>
                </a:solidFill>
                <a:latin typeface="Pixel" panose="02000000000000000000" pitchFamily="2" charset="0"/>
              </a:rPr>
              <a:t>№№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361345" y="579550"/>
            <a:ext cx="916034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100" kern="0" dirty="0" smtClean="0">
                <a:solidFill>
                  <a:srgbClr val="92D050"/>
                </a:solidFill>
                <a:latin typeface="Pixel" panose="02000000000000000000" pitchFamily="2" charset="0"/>
              </a:rPr>
              <a:t>№№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361345" y="1440287"/>
            <a:ext cx="916034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100" kern="0" dirty="0" smtClean="0">
                <a:solidFill>
                  <a:srgbClr val="92D050"/>
                </a:solidFill>
                <a:latin typeface="Pixel" panose="02000000000000000000" pitchFamily="2" charset="0"/>
              </a:rPr>
              <a:t>№№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361345" y="2291367"/>
            <a:ext cx="916034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100" kern="0" dirty="0" smtClean="0">
                <a:solidFill>
                  <a:srgbClr val="92D050"/>
                </a:solidFill>
                <a:latin typeface="Pixel" panose="02000000000000000000" pitchFamily="2" charset="0"/>
              </a:rPr>
              <a:t>№№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361345" y="3142447"/>
            <a:ext cx="916034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100" kern="0" dirty="0" smtClean="0">
                <a:solidFill>
                  <a:srgbClr val="92D050"/>
                </a:solidFill>
                <a:latin typeface="Pixel" panose="02000000000000000000" pitchFamily="2" charset="0"/>
              </a:rPr>
              <a:t>№№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361345" y="3993527"/>
            <a:ext cx="916034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100" kern="0" dirty="0" smtClean="0">
                <a:solidFill>
                  <a:srgbClr val="92D050"/>
                </a:solidFill>
                <a:latin typeface="Pixel" panose="02000000000000000000" pitchFamily="2" charset="0"/>
              </a:rPr>
              <a:t>№№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099257" y="5701049"/>
            <a:ext cx="4250028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100" kern="0" dirty="0">
                <a:solidFill>
                  <a:srgbClr val="92D050"/>
                </a:solidFill>
                <a:latin typeface="Pixel" panose="02000000000000000000" pitchFamily="2" charset="0"/>
              </a:rPr>
              <a:t>СУММА -  0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290258" y="579550"/>
            <a:ext cx="4250028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100" kern="0" dirty="0">
                <a:solidFill>
                  <a:srgbClr val="92D050"/>
                </a:solidFill>
                <a:latin typeface="Pixel" panose="02000000000000000000" pitchFamily="2" charset="0"/>
              </a:rPr>
              <a:t>№№№№№№№№№№№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290258" y="1440287"/>
            <a:ext cx="4250028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100" kern="0" dirty="0">
                <a:solidFill>
                  <a:srgbClr val="92D050"/>
                </a:solidFill>
                <a:latin typeface="Pixel" panose="02000000000000000000" pitchFamily="2" charset="0"/>
              </a:rPr>
              <a:t>№№№№№№№№№№№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290258" y="2291367"/>
            <a:ext cx="4250028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100" kern="0" dirty="0" smtClean="0">
                <a:solidFill>
                  <a:srgbClr val="92D050"/>
                </a:solidFill>
                <a:latin typeface="Pixel" panose="02000000000000000000" pitchFamily="2" charset="0"/>
              </a:rPr>
              <a:t>№№№№№№№№№№№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290258" y="3142447"/>
            <a:ext cx="4250028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100" kern="0" dirty="0">
                <a:solidFill>
                  <a:srgbClr val="92D050"/>
                </a:solidFill>
                <a:latin typeface="Pixel" panose="02000000000000000000" pitchFamily="2" charset="0"/>
              </a:rPr>
              <a:t>№№№№№№№№№№№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290258" y="3993527"/>
            <a:ext cx="4250028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100" kern="0" dirty="0">
                <a:solidFill>
                  <a:srgbClr val="92D050"/>
                </a:solidFill>
                <a:latin typeface="Pixel" panose="02000000000000000000" pitchFamily="2" charset="0"/>
              </a:rPr>
              <a:t>№№№№№№№№№№№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51714" y="579550"/>
            <a:ext cx="4250028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100" kern="0" dirty="0" smtClean="0">
                <a:solidFill>
                  <a:srgbClr val="92D050"/>
                </a:solidFill>
                <a:latin typeface="Pixel" panose="02000000000000000000" pitchFamily="2" charset="0"/>
              </a:rPr>
              <a:t>№№№№№№№№№№№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51714" y="1440287"/>
            <a:ext cx="4250028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100" kern="0" dirty="0">
                <a:solidFill>
                  <a:srgbClr val="92D050"/>
                </a:solidFill>
                <a:latin typeface="Pixel" panose="02000000000000000000" pitchFamily="2" charset="0"/>
              </a:rPr>
              <a:t>№№№№№№№№№№№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51714" y="2291367"/>
            <a:ext cx="4250028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100" kern="0" dirty="0">
                <a:solidFill>
                  <a:srgbClr val="92D050"/>
                </a:solidFill>
                <a:latin typeface="Pixel" panose="02000000000000000000" pitchFamily="2" charset="0"/>
              </a:rPr>
              <a:t>№№№№№№№№№№№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39653" y="3142447"/>
            <a:ext cx="4250028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100" kern="0" dirty="0">
                <a:solidFill>
                  <a:srgbClr val="92D050"/>
                </a:solidFill>
                <a:latin typeface="Pixel" panose="02000000000000000000" pitchFamily="2" charset="0"/>
              </a:rPr>
              <a:t>№№№№№№№№№№№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39653" y="3993527"/>
            <a:ext cx="4250028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100" kern="0" dirty="0">
                <a:solidFill>
                  <a:srgbClr val="92D050"/>
                </a:solidFill>
                <a:latin typeface="Pixel" panose="02000000000000000000" pitchFamily="2" charset="0"/>
              </a:rPr>
              <a:t>№№№№№№№№№№№</a:t>
            </a:r>
            <a:endParaRPr lang="ru-RU" dirty="0"/>
          </a:p>
        </p:txBody>
      </p:sp>
      <p:pic>
        <p:nvPicPr>
          <p:cNvPr id="45" name="100_2013_20sec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8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6914" y="5787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1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110514" cy="6908799"/>
          </a:xfrm>
          <a:prstGeom prst="rect">
            <a:avLst/>
          </a:prstGeom>
          <a:solidFill>
            <a:srgbClr val="559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81486" y="-1"/>
            <a:ext cx="6110514" cy="6908799"/>
          </a:xfrm>
          <a:prstGeom prst="rect">
            <a:avLst/>
          </a:prstGeom>
          <a:solidFill>
            <a:srgbClr val="B66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719" y="157767"/>
            <a:ext cx="11848563" cy="65424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endParaRPr lang="ru-RU" sz="4100" kern="0" dirty="0">
              <a:solidFill>
                <a:srgbClr val="262626"/>
              </a:solidFill>
              <a:latin typeface="Pixel" panose="02000000000000000000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27500" y="579550"/>
            <a:ext cx="916034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100" kern="0" dirty="0" smtClean="0">
                <a:solidFill>
                  <a:srgbClr val="92D050"/>
                </a:solidFill>
                <a:latin typeface="Pixel" panose="02000000000000000000" pitchFamily="2" charset="0"/>
              </a:rPr>
              <a:t>№№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27500" y="1440287"/>
            <a:ext cx="916034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100" kern="0" dirty="0" smtClean="0">
                <a:solidFill>
                  <a:srgbClr val="92D050"/>
                </a:solidFill>
                <a:latin typeface="Pixel" panose="02000000000000000000" pitchFamily="2" charset="0"/>
              </a:rPr>
              <a:t>№№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27500" y="2301024"/>
            <a:ext cx="916034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100" kern="0" dirty="0" smtClean="0">
                <a:solidFill>
                  <a:srgbClr val="92D050"/>
                </a:solidFill>
                <a:latin typeface="Pixel" panose="02000000000000000000" pitchFamily="2" charset="0"/>
              </a:rPr>
              <a:t>№№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27500" y="3142447"/>
            <a:ext cx="916034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100" kern="0" dirty="0" smtClean="0">
                <a:solidFill>
                  <a:srgbClr val="92D050"/>
                </a:solidFill>
                <a:latin typeface="Pixel" panose="02000000000000000000" pitchFamily="2" charset="0"/>
              </a:rPr>
              <a:t>№№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927500" y="3993527"/>
            <a:ext cx="916034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100" kern="0" dirty="0" smtClean="0">
                <a:solidFill>
                  <a:srgbClr val="92D050"/>
                </a:solidFill>
                <a:latin typeface="Pixel" panose="02000000000000000000" pitchFamily="2" charset="0"/>
              </a:rPr>
              <a:t>№№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361345" y="579550"/>
            <a:ext cx="916034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100" kern="0" dirty="0" smtClean="0">
                <a:solidFill>
                  <a:srgbClr val="92D050"/>
                </a:solidFill>
                <a:latin typeface="Pixel" panose="02000000000000000000" pitchFamily="2" charset="0"/>
              </a:rPr>
              <a:t>№№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361345" y="1440287"/>
            <a:ext cx="916034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100" kern="0" dirty="0" smtClean="0">
                <a:solidFill>
                  <a:srgbClr val="92D050"/>
                </a:solidFill>
                <a:latin typeface="Pixel" panose="02000000000000000000" pitchFamily="2" charset="0"/>
              </a:rPr>
              <a:t>№№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361345" y="2291367"/>
            <a:ext cx="916034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100" kern="0" dirty="0" smtClean="0">
                <a:solidFill>
                  <a:srgbClr val="92D050"/>
                </a:solidFill>
                <a:latin typeface="Pixel" panose="02000000000000000000" pitchFamily="2" charset="0"/>
              </a:rPr>
              <a:t>№№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361345" y="3142447"/>
            <a:ext cx="916034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100" kern="0" dirty="0" smtClean="0">
                <a:solidFill>
                  <a:srgbClr val="92D050"/>
                </a:solidFill>
                <a:latin typeface="Pixel" panose="02000000000000000000" pitchFamily="2" charset="0"/>
              </a:rPr>
              <a:t>№№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361345" y="3993527"/>
            <a:ext cx="916034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100" kern="0" dirty="0" smtClean="0">
                <a:solidFill>
                  <a:srgbClr val="92D050"/>
                </a:solidFill>
                <a:latin typeface="Pixel" panose="02000000000000000000" pitchFamily="2" charset="0"/>
              </a:rPr>
              <a:t>№№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099257" y="5701049"/>
            <a:ext cx="4250028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100" kern="0" dirty="0">
                <a:solidFill>
                  <a:srgbClr val="92D050"/>
                </a:solidFill>
                <a:latin typeface="Pixel" panose="02000000000000000000" pitchFamily="2" charset="0"/>
              </a:rPr>
              <a:t>СУММА -  0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290258" y="579550"/>
            <a:ext cx="4250028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100" kern="0" dirty="0">
                <a:solidFill>
                  <a:srgbClr val="92D050"/>
                </a:solidFill>
                <a:latin typeface="Pixel" panose="02000000000000000000" pitchFamily="2" charset="0"/>
              </a:rPr>
              <a:t>№№№№№№№№№№№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290258" y="1440287"/>
            <a:ext cx="4250028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100" kern="0" dirty="0">
                <a:solidFill>
                  <a:srgbClr val="92D050"/>
                </a:solidFill>
                <a:latin typeface="Pixel" panose="02000000000000000000" pitchFamily="2" charset="0"/>
              </a:rPr>
              <a:t>№№№№№№№№№№№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290258" y="2291367"/>
            <a:ext cx="4250028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100" kern="0" dirty="0" smtClean="0">
                <a:solidFill>
                  <a:srgbClr val="92D050"/>
                </a:solidFill>
                <a:latin typeface="Pixel" panose="02000000000000000000" pitchFamily="2" charset="0"/>
              </a:rPr>
              <a:t>№№№№№№№№№№№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290258" y="3142447"/>
            <a:ext cx="4250028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100" kern="0" dirty="0">
                <a:solidFill>
                  <a:srgbClr val="92D050"/>
                </a:solidFill>
                <a:latin typeface="Pixel" panose="02000000000000000000" pitchFamily="2" charset="0"/>
              </a:rPr>
              <a:t>№№№№№№№№№№№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290258" y="3993527"/>
            <a:ext cx="4250028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100" kern="0" dirty="0">
                <a:solidFill>
                  <a:srgbClr val="92D050"/>
                </a:solidFill>
                <a:latin typeface="Pixel" panose="02000000000000000000" pitchFamily="2" charset="0"/>
              </a:rPr>
              <a:t>№№№№№№№№№№№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51714" y="579550"/>
            <a:ext cx="4250028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100" kern="0" dirty="0" smtClean="0">
                <a:solidFill>
                  <a:srgbClr val="92D050"/>
                </a:solidFill>
                <a:latin typeface="Pixel" panose="02000000000000000000" pitchFamily="2" charset="0"/>
              </a:rPr>
              <a:t>№№№№№№№№№№№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51714" y="1440287"/>
            <a:ext cx="4250028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100" kern="0" dirty="0">
                <a:solidFill>
                  <a:srgbClr val="92D050"/>
                </a:solidFill>
                <a:latin typeface="Pixel" panose="02000000000000000000" pitchFamily="2" charset="0"/>
              </a:rPr>
              <a:t>№№№№№№№№№№№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51714" y="2291367"/>
            <a:ext cx="4250028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100" kern="0" dirty="0">
                <a:solidFill>
                  <a:srgbClr val="92D050"/>
                </a:solidFill>
                <a:latin typeface="Pixel" panose="02000000000000000000" pitchFamily="2" charset="0"/>
              </a:rPr>
              <a:t>№№№№№№№№№№№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39653" y="3142447"/>
            <a:ext cx="4250028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100" kern="0" dirty="0">
                <a:solidFill>
                  <a:srgbClr val="92D050"/>
                </a:solidFill>
                <a:latin typeface="Pixel" panose="02000000000000000000" pitchFamily="2" charset="0"/>
              </a:rPr>
              <a:t>№№№№№№№№№№№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39653" y="3993527"/>
            <a:ext cx="4250028" cy="6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100" kern="0" dirty="0">
                <a:solidFill>
                  <a:srgbClr val="92D050"/>
                </a:solidFill>
                <a:latin typeface="Pixel" panose="02000000000000000000" pitchFamily="2" charset="0"/>
              </a:rPr>
              <a:t>№№№№№№№№№№№</a:t>
            </a:r>
            <a:endParaRPr lang="ru-RU" dirty="0"/>
          </a:p>
        </p:txBody>
      </p:sp>
      <p:pic>
        <p:nvPicPr>
          <p:cNvPr id="45" name="100_2013_20sec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8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28576" y="4055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8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110514" cy="6908799"/>
          </a:xfrm>
          <a:prstGeom prst="rect">
            <a:avLst/>
          </a:prstGeom>
          <a:solidFill>
            <a:srgbClr val="559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81486" y="-1"/>
            <a:ext cx="6110514" cy="6908799"/>
          </a:xfrm>
          <a:prstGeom prst="rect">
            <a:avLst/>
          </a:prstGeom>
          <a:solidFill>
            <a:srgbClr val="B66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719" y="157767"/>
            <a:ext cx="11848563" cy="65424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ru-RU" sz="4100" kern="0" dirty="0" smtClean="0">
                <a:solidFill>
                  <a:srgbClr val="92D050"/>
                </a:solidFill>
                <a:latin typeface="Pixel" panose="02000000000000000000" pitchFamily="2" charset="0"/>
              </a:rPr>
              <a:t>№№№№№№№№№№№№№№№№№№№№№№№№№№№№№№№№</a:t>
            </a:r>
            <a:endParaRPr lang="ru-RU" sz="4100" kern="0" dirty="0">
              <a:solidFill>
                <a:srgbClr val="92D050"/>
              </a:solidFill>
              <a:latin typeface="Pixel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r>
              <a:rPr lang="ru-RU" sz="4100" kern="0" spc="10" dirty="0" smtClean="0">
                <a:solidFill>
                  <a:srgbClr val="92D050"/>
                </a:solidFill>
                <a:latin typeface="Pixel" panose="02000000000000000000" pitchFamily="2" charset="0"/>
              </a:rPr>
              <a:t>№                              №</a:t>
            </a:r>
            <a:endParaRPr lang="ru-RU" sz="4100" kern="0" spc="10" dirty="0">
              <a:solidFill>
                <a:srgbClr val="92D050"/>
              </a:solidFill>
              <a:latin typeface="Pixel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r>
              <a:rPr lang="ru-RU" sz="4100" kern="0" spc="10" dirty="0" smtClean="0">
                <a:solidFill>
                  <a:srgbClr val="92D050"/>
                </a:solidFill>
                <a:latin typeface="Pixel" panose="02000000000000000000" pitchFamily="2" charset="0"/>
              </a:rPr>
              <a:t>№        П Р </a:t>
            </a:r>
            <a:r>
              <a:rPr lang="ru-RU" sz="4100" kern="0" spc="10" dirty="0">
                <a:solidFill>
                  <a:srgbClr val="92D050"/>
                </a:solidFill>
                <a:latin typeface="Pixel" panose="02000000000000000000" pitchFamily="2" charset="0"/>
              </a:rPr>
              <a:t>О </a:t>
            </a:r>
            <a:r>
              <a:rPr lang="ru-RU" sz="4100" kern="0" spc="10" dirty="0" smtClean="0">
                <a:solidFill>
                  <a:srgbClr val="92D050"/>
                </a:solidFill>
                <a:latin typeface="Pixel" panose="02000000000000000000" pitchFamily="2" charset="0"/>
              </a:rPr>
              <a:t>С Т </a:t>
            </a:r>
            <a:r>
              <a:rPr lang="ru-RU" sz="4100" kern="0" spc="10" dirty="0">
                <a:solidFill>
                  <a:srgbClr val="92D050"/>
                </a:solidFill>
                <a:latin typeface="Pixel" panose="02000000000000000000" pitchFamily="2" charset="0"/>
              </a:rPr>
              <a:t>А </a:t>
            </a:r>
            <a:r>
              <a:rPr lang="ru-RU" sz="4100" kern="0" spc="10" dirty="0" smtClean="0">
                <a:solidFill>
                  <a:srgbClr val="92D050"/>
                </a:solidFill>
                <a:latin typeface="Pixel" panose="02000000000000000000" pitchFamily="2" charset="0"/>
              </a:rPr>
              <a:t>Я         №</a:t>
            </a:r>
            <a:endParaRPr lang="ru-RU" sz="4100" kern="0" spc="10" dirty="0">
              <a:solidFill>
                <a:srgbClr val="92D050"/>
              </a:solidFill>
              <a:latin typeface="Pixel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r>
              <a:rPr lang="ru-RU" sz="4100" kern="0" spc="10" dirty="0" smtClean="0">
                <a:solidFill>
                  <a:srgbClr val="92D050"/>
                </a:solidFill>
                <a:latin typeface="Pixel" panose="02000000000000000000" pitchFamily="2" charset="0"/>
              </a:rPr>
              <a:t>№                              №</a:t>
            </a:r>
            <a:endParaRPr lang="ru-RU" sz="4100" kern="0" spc="10" dirty="0">
              <a:solidFill>
                <a:srgbClr val="92D050"/>
              </a:solidFill>
              <a:latin typeface="Pixel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r>
              <a:rPr lang="ru-RU" sz="4100" kern="0" spc="10" dirty="0" smtClean="0">
                <a:solidFill>
                  <a:srgbClr val="92D050"/>
                </a:solidFill>
                <a:latin typeface="Pixel" panose="02000000000000000000" pitchFamily="2" charset="0"/>
              </a:rPr>
              <a:t>№           И </a:t>
            </a:r>
            <a:r>
              <a:rPr lang="ru-RU" sz="4100" kern="0" spc="10" dirty="0">
                <a:solidFill>
                  <a:srgbClr val="92D050"/>
                </a:solidFill>
                <a:latin typeface="Pixel" panose="02000000000000000000" pitchFamily="2" charset="0"/>
              </a:rPr>
              <a:t>Г Р </a:t>
            </a:r>
            <a:r>
              <a:rPr lang="ru-RU" sz="4100" kern="0" spc="10" dirty="0" smtClean="0">
                <a:solidFill>
                  <a:srgbClr val="92D050"/>
                </a:solidFill>
                <a:latin typeface="Pixel" panose="02000000000000000000" pitchFamily="2" charset="0"/>
              </a:rPr>
              <a:t>А            №</a:t>
            </a:r>
            <a:endParaRPr lang="ru-RU" sz="4100" kern="0" spc="10" dirty="0">
              <a:solidFill>
                <a:srgbClr val="92D050"/>
              </a:solidFill>
              <a:latin typeface="Pixel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r>
              <a:rPr lang="ru-RU" sz="4100" kern="0" spc="10" dirty="0" smtClean="0">
                <a:solidFill>
                  <a:srgbClr val="92D050"/>
                </a:solidFill>
                <a:latin typeface="Pixel" panose="02000000000000000000" pitchFamily="2" charset="0"/>
              </a:rPr>
              <a:t>№                              №</a:t>
            </a:r>
            <a:endParaRPr lang="ru-RU" sz="4100" kern="0" spc="10" dirty="0">
              <a:solidFill>
                <a:srgbClr val="92D050"/>
              </a:solidFill>
              <a:latin typeface="Pixel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r>
              <a:rPr lang="ru-RU" sz="4100" kern="0" dirty="0" smtClean="0">
                <a:solidFill>
                  <a:srgbClr val="92D050"/>
                </a:solidFill>
                <a:latin typeface="Pixel" panose="02000000000000000000" pitchFamily="2" charset="0"/>
              </a:rPr>
              <a:t>№№№№№№№№№№№№№№№№№№№№№№№№№№№№№№№№</a:t>
            </a:r>
            <a:endParaRPr lang="ru-RU" sz="4100" kern="0" dirty="0">
              <a:solidFill>
                <a:srgbClr val="92D050"/>
              </a:solidFill>
              <a:latin typeface="Pixe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09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110514" cy="6908799"/>
          </a:xfrm>
          <a:prstGeom prst="rect">
            <a:avLst/>
          </a:prstGeom>
          <a:solidFill>
            <a:srgbClr val="559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81486" y="-1"/>
            <a:ext cx="6110514" cy="6908799"/>
          </a:xfrm>
          <a:prstGeom prst="rect">
            <a:avLst/>
          </a:prstGeom>
          <a:solidFill>
            <a:srgbClr val="B66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8629" y="713014"/>
            <a:ext cx="1756228" cy="2612572"/>
          </a:xfrm>
          <a:prstGeom prst="roundRect">
            <a:avLst>
              <a:gd name="adj" fmla="val 14188"/>
            </a:avLst>
          </a:prstGeom>
          <a:solidFill>
            <a:srgbClr val="B66561"/>
          </a:solidFill>
          <a:ln w="28575">
            <a:solidFill>
              <a:srgbClr val="904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3B3838"/>
                </a:solidFill>
                <a:latin typeface="Clarendon BT" panose="02040704040505020204" pitchFamily="18" charset="0"/>
              </a:rPr>
              <a:t>1</a:t>
            </a:r>
            <a:endParaRPr lang="ru-RU" sz="13800" b="1" dirty="0">
              <a:solidFill>
                <a:srgbClr val="3B3838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815092" y="713014"/>
            <a:ext cx="1756228" cy="2612572"/>
          </a:xfrm>
          <a:prstGeom prst="roundRect">
            <a:avLst>
              <a:gd name="adj" fmla="val 14188"/>
            </a:avLst>
          </a:prstGeom>
          <a:solidFill>
            <a:srgbClr val="5597BD"/>
          </a:solidFill>
          <a:ln w="28575">
            <a:solidFill>
              <a:srgbClr val="387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3B3838"/>
                </a:solidFill>
                <a:latin typeface="Clarendon BT" panose="02040704040505020204" pitchFamily="18" charset="0"/>
              </a:rPr>
              <a:t>1</a:t>
            </a:r>
            <a:endParaRPr lang="ru-RU" sz="13800" b="1" dirty="0">
              <a:solidFill>
                <a:srgbClr val="3B3838"/>
              </a:solidFill>
            </a:endParaRPr>
          </a:p>
        </p:txBody>
      </p:sp>
      <p:sp>
        <p:nvSpPr>
          <p:cNvPr id="24" name="Прямоугольник 8"/>
          <p:cNvSpPr/>
          <p:nvPr/>
        </p:nvSpPr>
        <p:spPr>
          <a:xfrm>
            <a:off x="877276" y="5632967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solidFill>
            <a:srgbClr val="E9EA7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4" name="Группа 63"/>
          <p:cNvGrpSpPr/>
          <p:nvPr/>
        </p:nvGrpSpPr>
        <p:grpSpPr>
          <a:xfrm>
            <a:off x="848444" y="6000963"/>
            <a:ext cx="1381452" cy="205902"/>
            <a:chOff x="835617" y="5811073"/>
            <a:chExt cx="1381452" cy="205902"/>
          </a:xfrm>
        </p:grpSpPr>
        <p:sp>
          <p:nvSpPr>
            <p:cNvPr id="65" name="Прямоугольник 64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 rot="19666313" flipH="1">
              <a:off x="835617" y="5812158"/>
              <a:ext cx="1379223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848533" y="5999946"/>
            <a:ext cx="1379222" cy="206444"/>
            <a:chOff x="837847" y="5809446"/>
            <a:chExt cx="1379222" cy="206444"/>
          </a:xfrm>
          <a:solidFill>
            <a:srgbClr val="904642"/>
          </a:solidFill>
        </p:grpSpPr>
        <p:sp>
          <p:nvSpPr>
            <p:cNvPr id="25" name="Прямоугольник 24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 rot="19666313" flipH="1">
              <a:off x="845002" y="5809446"/>
              <a:ext cx="1369053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Скругленный прямоугольник 53"/>
          <p:cNvSpPr/>
          <p:nvPr/>
        </p:nvSpPr>
        <p:spPr>
          <a:xfrm>
            <a:off x="3325235" y="1663202"/>
            <a:ext cx="5540991" cy="859809"/>
          </a:xfrm>
          <a:prstGeom prst="roundRect">
            <a:avLst>
              <a:gd name="adj" fmla="val 8731"/>
            </a:avLst>
          </a:prstGeom>
          <a:solidFill>
            <a:srgbClr val="CA959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3B3838"/>
                </a:solidFill>
                <a:latin typeface="Clarendon BT" panose="02040704040505020204" pitchFamily="18" charset="0"/>
              </a:rPr>
              <a:t>2</a:t>
            </a:r>
            <a:endParaRPr lang="ru-RU" sz="7200" b="1" dirty="0">
              <a:solidFill>
                <a:srgbClr val="3B3838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325235" y="2679960"/>
            <a:ext cx="5540991" cy="859809"/>
          </a:xfrm>
          <a:prstGeom prst="roundRect">
            <a:avLst>
              <a:gd name="adj" fmla="val 8731"/>
            </a:avLst>
          </a:prstGeom>
          <a:solidFill>
            <a:srgbClr val="CA959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3B3838"/>
                </a:solidFill>
                <a:latin typeface="Clarendon BT" panose="02040704040505020204" pitchFamily="18" charset="0"/>
              </a:rPr>
              <a:t>3</a:t>
            </a:r>
            <a:endParaRPr lang="ru-RU" sz="7200" b="1" dirty="0">
              <a:solidFill>
                <a:srgbClr val="3B3838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325235" y="3696718"/>
            <a:ext cx="5540991" cy="859809"/>
          </a:xfrm>
          <a:prstGeom prst="roundRect">
            <a:avLst>
              <a:gd name="adj" fmla="val 8731"/>
            </a:avLst>
          </a:prstGeom>
          <a:solidFill>
            <a:srgbClr val="CA959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b="1" dirty="0" smtClean="0">
                <a:solidFill>
                  <a:srgbClr val="3B3838"/>
                </a:solidFill>
                <a:latin typeface="Clarendon BT" panose="02040704040505020204" pitchFamily="18" charset="0"/>
              </a:rPr>
              <a:t>4</a:t>
            </a:r>
            <a:endParaRPr lang="ru-RU" sz="7200" b="1" dirty="0">
              <a:solidFill>
                <a:srgbClr val="3B3838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325235" y="4713476"/>
            <a:ext cx="5540991" cy="859809"/>
          </a:xfrm>
          <a:prstGeom prst="roundRect">
            <a:avLst>
              <a:gd name="adj" fmla="val 8731"/>
            </a:avLst>
          </a:prstGeom>
          <a:solidFill>
            <a:srgbClr val="CA959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b="1" dirty="0" smtClean="0">
                <a:solidFill>
                  <a:srgbClr val="3B3838"/>
                </a:solidFill>
                <a:latin typeface="Clarendon BT" panose="02040704040505020204" pitchFamily="18" charset="0"/>
              </a:rPr>
              <a:t>5</a:t>
            </a:r>
            <a:endParaRPr lang="ru-RU" sz="7200" b="1" dirty="0">
              <a:solidFill>
                <a:srgbClr val="3B3838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325235" y="5728002"/>
            <a:ext cx="5540991" cy="859809"/>
          </a:xfrm>
          <a:prstGeom prst="roundRect">
            <a:avLst>
              <a:gd name="adj" fmla="val 8731"/>
            </a:avLst>
          </a:prstGeom>
          <a:solidFill>
            <a:srgbClr val="CA959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b="1" dirty="0" smtClean="0">
                <a:solidFill>
                  <a:srgbClr val="3B3838"/>
                </a:solidFill>
                <a:latin typeface="Clarendon BT" panose="02040704040505020204" pitchFamily="18" charset="0"/>
              </a:rPr>
              <a:t>6</a:t>
            </a:r>
            <a:endParaRPr lang="ru-RU" sz="7200" b="1" dirty="0">
              <a:solidFill>
                <a:srgbClr val="3B3838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325235" y="646444"/>
            <a:ext cx="5540991" cy="859809"/>
          </a:xfrm>
          <a:prstGeom prst="roundRect">
            <a:avLst>
              <a:gd name="adj" fmla="val 8731"/>
            </a:avLst>
          </a:prstGeom>
          <a:solidFill>
            <a:srgbClr val="CA959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3B3838"/>
                </a:solidFill>
                <a:latin typeface="Clarendon BT" panose="02040704040505020204" pitchFamily="18" charset="0"/>
              </a:rPr>
              <a:t>1</a:t>
            </a:r>
            <a:endParaRPr lang="ru-RU" sz="7200" b="1" dirty="0">
              <a:solidFill>
                <a:srgbClr val="3B3838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325505" y="647701"/>
            <a:ext cx="5540991" cy="859809"/>
          </a:xfrm>
          <a:prstGeom prst="roundRect">
            <a:avLst>
              <a:gd name="adj" fmla="val 8731"/>
            </a:avLst>
          </a:prstGeo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семь раз отмерь - один раз отрежь</a:t>
            </a:r>
            <a:endParaRPr lang="ru-RU" sz="3200" dirty="0">
              <a:solidFill>
                <a:schemeClr val="bg1"/>
              </a:solidFill>
              <a:latin typeface="PF DinDisplay Pro Medium" panose="02000506000000020004" pitchFamily="2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325505" y="1664459"/>
            <a:ext cx="5540991" cy="859809"/>
          </a:xfrm>
          <a:prstGeom prst="roundRect">
            <a:avLst>
              <a:gd name="adj" fmla="val 8731"/>
            </a:avLst>
          </a:prstGeo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bg1"/>
                </a:solidFill>
                <a:latin typeface="PF DinDisplay Pro Medium" panose="02000506000000020004" pitchFamily="2" charset="0"/>
              </a:rPr>
              <a:t>семеро одного не ждут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325505" y="2681217"/>
            <a:ext cx="5540991" cy="859809"/>
          </a:xfrm>
          <a:prstGeom prst="roundRect">
            <a:avLst>
              <a:gd name="adj" fmla="val 8731"/>
            </a:avLst>
          </a:prstGeo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семь </a:t>
            </a:r>
            <a:r>
              <a:rPr lang="ru-RU" sz="3200" dirty="0">
                <a:solidFill>
                  <a:schemeClr val="bg1"/>
                </a:solidFill>
                <a:latin typeface="PF DinDisplay Pro Medium" panose="02000506000000020004" pitchFamily="2" charset="0"/>
              </a:rPr>
              <a:t>пятниц на неделе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325505" y="3697975"/>
            <a:ext cx="5540991" cy="859809"/>
          </a:xfrm>
          <a:prstGeom prst="roundRect">
            <a:avLst>
              <a:gd name="adj" fmla="val 8731"/>
            </a:avLst>
          </a:prstGeo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bg1"/>
                </a:solidFill>
                <a:latin typeface="PF DinDisplay Pro Medium" panose="02000506000000020004" pitchFamily="2" charset="0"/>
              </a:rPr>
              <a:t>седьмая вода на киселе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325505" y="4714733"/>
            <a:ext cx="5540991" cy="859809"/>
          </a:xfrm>
          <a:prstGeom prst="roundRect">
            <a:avLst>
              <a:gd name="adj" fmla="val 8731"/>
            </a:avLst>
          </a:prstGeo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у семи нянек дитя без глазу</a:t>
            </a:r>
            <a:endParaRPr lang="ru-RU" sz="3200" dirty="0">
              <a:solidFill>
                <a:schemeClr val="bg1"/>
              </a:solidFill>
              <a:latin typeface="PF DinDisplay Pro Medium" panose="02000506000000020004" pitchFamily="2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325505" y="5728002"/>
            <a:ext cx="5540991" cy="859809"/>
          </a:xfrm>
          <a:prstGeom prst="roundRect">
            <a:avLst>
              <a:gd name="adj" fmla="val 8731"/>
            </a:avLst>
          </a:prstGeo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bg1"/>
                </a:solidFill>
                <a:latin typeface="PF DinDisplay Pro Medium" panose="02000506000000020004" pitchFamily="2" charset="0"/>
              </a:rPr>
              <a:t>на седьмом небе от счастья</a:t>
            </a:r>
          </a:p>
        </p:txBody>
      </p:sp>
      <p:sp>
        <p:nvSpPr>
          <p:cNvPr id="27" name="Прямоугольник 8"/>
          <p:cNvSpPr/>
          <p:nvPr/>
        </p:nvSpPr>
        <p:spPr>
          <a:xfrm>
            <a:off x="877276" y="5632967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8"/>
          <p:cNvSpPr/>
          <p:nvPr/>
        </p:nvSpPr>
        <p:spPr>
          <a:xfrm>
            <a:off x="877276" y="4609905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solidFill>
            <a:srgbClr val="E9EA7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2" name="Группа 91"/>
          <p:cNvGrpSpPr/>
          <p:nvPr/>
        </p:nvGrpSpPr>
        <p:grpSpPr>
          <a:xfrm>
            <a:off x="848444" y="4977901"/>
            <a:ext cx="1381452" cy="205902"/>
            <a:chOff x="835617" y="5811073"/>
            <a:chExt cx="1381452" cy="205902"/>
          </a:xfrm>
        </p:grpSpPr>
        <p:sp>
          <p:nvSpPr>
            <p:cNvPr id="93" name="Прямоугольник 92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 rot="19666313" flipH="1">
              <a:off x="835617" y="5812158"/>
              <a:ext cx="1379223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848533" y="4977063"/>
            <a:ext cx="1379222" cy="206265"/>
            <a:chOff x="837847" y="5809625"/>
            <a:chExt cx="1379222" cy="206265"/>
          </a:xfrm>
          <a:solidFill>
            <a:srgbClr val="904642"/>
          </a:solidFill>
        </p:grpSpPr>
        <p:sp>
          <p:nvSpPr>
            <p:cNvPr id="69" name="Прямоугольник 68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 rot="19666313" flipH="1">
              <a:off x="844383" y="5809625"/>
              <a:ext cx="1369724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1" name="Прямоугольник 8"/>
          <p:cNvSpPr/>
          <p:nvPr/>
        </p:nvSpPr>
        <p:spPr>
          <a:xfrm>
            <a:off x="877276" y="4609905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8"/>
          <p:cNvSpPr/>
          <p:nvPr/>
        </p:nvSpPr>
        <p:spPr>
          <a:xfrm>
            <a:off x="877276" y="3586843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solidFill>
            <a:srgbClr val="E9EA7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5" name="Группа 94"/>
          <p:cNvGrpSpPr/>
          <p:nvPr/>
        </p:nvGrpSpPr>
        <p:grpSpPr>
          <a:xfrm>
            <a:off x="848444" y="3954839"/>
            <a:ext cx="1381452" cy="205902"/>
            <a:chOff x="835617" y="5811073"/>
            <a:chExt cx="1381452" cy="205902"/>
          </a:xfrm>
        </p:grpSpPr>
        <p:sp>
          <p:nvSpPr>
            <p:cNvPr id="96" name="Прямоугольник 95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 rot="19666313" flipH="1">
              <a:off x="835617" y="5812158"/>
              <a:ext cx="1379223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848533" y="3954103"/>
            <a:ext cx="1379222" cy="206163"/>
            <a:chOff x="837847" y="5809727"/>
            <a:chExt cx="1379222" cy="206163"/>
          </a:xfrm>
          <a:solidFill>
            <a:srgbClr val="904642"/>
          </a:solidFill>
        </p:grpSpPr>
        <p:sp>
          <p:nvSpPr>
            <p:cNvPr id="74" name="Прямоугольник 73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 rot="19666313" flipH="1">
              <a:off x="844033" y="5809727"/>
              <a:ext cx="1370104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6" name="Прямоугольник 8"/>
          <p:cNvSpPr/>
          <p:nvPr/>
        </p:nvSpPr>
        <p:spPr>
          <a:xfrm>
            <a:off x="877276" y="3586843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8"/>
          <p:cNvSpPr/>
          <p:nvPr/>
        </p:nvSpPr>
        <p:spPr>
          <a:xfrm>
            <a:off x="10064289" y="5632967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solidFill>
            <a:srgbClr val="E9EA7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8" name="Группа 97"/>
          <p:cNvGrpSpPr/>
          <p:nvPr/>
        </p:nvGrpSpPr>
        <p:grpSpPr>
          <a:xfrm>
            <a:off x="10035457" y="6000963"/>
            <a:ext cx="1381452" cy="205902"/>
            <a:chOff x="835617" y="5811073"/>
            <a:chExt cx="1381452" cy="205902"/>
          </a:xfrm>
        </p:grpSpPr>
        <p:sp>
          <p:nvSpPr>
            <p:cNvPr id="99" name="Прямоугольник 98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/>
            <p:cNvSpPr/>
            <p:nvPr/>
          </p:nvSpPr>
          <p:spPr>
            <a:xfrm rot="19666313" flipH="1">
              <a:off x="835617" y="5812158"/>
              <a:ext cx="1379223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10035546" y="5999887"/>
            <a:ext cx="1379222" cy="206503"/>
            <a:chOff x="837847" y="5809387"/>
            <a:chExt cx="1379222" cy="206503"/>
          </a:xfrm>
          <a:solidFill>
            <a:srgbClr val="904642"/>
          </a:solidFill>
        </p:grpSpPr>
        <p:sp>
          <p:nvSpPr>
            <p:cNvPr id="79" name="Прямоугольник 78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 rot="19666313" flipH="1">
              <a:off x="845209" y="5809387"/>
              <a:ext cx="1368830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1" name="Прямоугольник 8"/>
          <p:cNvSpPr/>
          <p:nvPr/>
        </p:nvSpPr>
        <p:spPr>
          <a:xfrm>
            <a:off x="10064289" y="5632967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"/>
          <p:cNvSpPr/>
          <p:nvPr/>
        </p:nvSpPr>
        <p:spPr>
          <a:xfrm>
            <a:off x="10064289" y="4609905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solidFill>
            <a:srgbClr val="E9EA7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1" name="Группа 100"/>
          <p:cNvGrpSpPr/>
          <p:nvPr/>
        </p:nvGrpSpPr>
        <p:grpSpPr>
          <a:xfrm>
            <a:off x="10035457" y="4977901"/>
            <a:ext cx="1381452" cy="205902"/>
            <a:chOff x="835617" y="5811073"/>
            <a:chExt cx="1381452" cy="205902"/>
          </a:xfrm>
        </p:grpSpPr>
        <p:sp>
          <p:nvSpPr>
            <p:cNvPr id="102" name="Прямоугольник 101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 rot="19666313" flipH="1">
              <a:off x="835617" y="5812158"/>
              <a:ext cx="1379223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10035546" y="4976662"/>
            <a:ext cx="1379222" cy="206666"/>
            <a:chOff x="837847" y="5809224"/>
            <a:chExt cx="1379222" cy="206666"/>
          </a:xfrm>
          <a:solidFill>
            <a:srgbClr val="904642"/>
          </a:solidFill>
        </p:grpSpPr>
        <p:sp>
          <p:nvSpPr>
            <p:cNvPr id="84" name="Прямоугольник 83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 rot="19666313" flipH="1">
              <a:off x="845774" y="5809224"/>
              <a:ext cx="1368217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6" name="Прямоугольник 8"/>
          <p:cNvSpPr/>
          <p:nvPr/>
        </p:nvSpPr>
        <p:spPr>
          <a:xfrm>
            <a:off x="10064289" y="4609905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"/>
          <p:cNvSpPr/>
          <p:nvPr/>
        </p:nvSpPr>
        <p:spPr>
          <a:xfrm>
            <a:off x="10064289" y="3586843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solidFill>
            <a:srgbClr val="E9EA7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4" name="Группа 103"/>
          <p:cNvGrpSpPr/>
          <p:nvPr/>
        </p:nvGrpSpPr>
        <p:grpSpPr>
          <a:xfrm>
            <a:off x="10035457" y="3954839"/>
            <a:ext cx="1381452" cy="205902"/>
            <a:chOff x="835617" y="5811073"/>
            <a:chExt cx="1381452" cy="205902"/>
          </a:xfrm>
        </p:grpSpPr>
        <p:sp>
          <p:nvSpPr>
            <p:cNvPr id="105" name="Прямоугольник 104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/>
            <p:cNvSpPr/>
            <p:nvPr/>
          </p:nvSpPr>
          <p:spPr>
            <a:xfrm rot="19666313" flipH="1">
              <a:off x="835617" y="5812158"/>
              <a:ext cx="1379223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10035546" y="3953514"/>
            <a:ext cx="1379222" cy="206752"/>
            <a:chOff x="837847" y="5809138"/>
            <a:chExt cx="1379222" cy="206752"/>
          </a:xfrm>
          <a:solidFill>
            <a:srgbClr val="904642"/>
          </a:solidFill>
        </p:grpSpPr>
        <p:sp>
          <p:nvSpPr>
            <p:cNvPr id="89" name="Прямоугольник 88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/>
            <p:cNvSpPr/>
            <p:nvPr/>
          </p:nvSpPr>
          <p:spPr>
            <a:xfrm rot="19666313" flipH="1">
              <a:off x="846071" y="5809138"/>
              <a:ext cx="1367896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1" name="Прямоугольник 8"/>
          <p:cNvSpPr/>
          <p:nvPr/>
        </p:nvSpPr>
        <p:spPr>
          <a:xfrm>
            <a:off x="10064289" y="3586843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Wrong Answ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43438" y="5799181"/>
            <a:ext cx="609600" cy="609600"/>
          </a:xfrm>
          <a:prstGeom prst="rect">
            <a:avLst/>
          </a:prstGeom>
        </p:spPr>
      </p:pic>
      <p:pic>
        <p:nvPicPr>
          <p:cNvPr id="3" name="100_lin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16984" y="3821822"/>
            <a:ext cx="609600" cy="6096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55365" y="645187"/>
            <a:ext cx="804051" cy="861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dirty="0" smtClean="0">
                <a:solidFill>
                  <a:prstClr val="white"/>
                </a:solidFill>
                <a:latin typeface="PF DinDisplay Pro Medium" panose="02000506000000020004" pitchFamily="2" charset="0"/>
              </a:rPr>
              <a:t>51</a:t>
            </a:r>
            <a:endParaRPr lang="ru-RU" sz="4800" dirty="0">
              <a:solidFill>
                <a:prstClr val="white"/>
              </a:solidFill>
              <a:latin typeface="PF DinDisplay Pro Medium" panose="02000506000000020004" pitchFamily="2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055365" y="1662573"/>
            <a:ext cx="804051" cy="861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dirty="0" smtClean="0">
                <a:solidFill>
                  <a:prstClr val="white"/>
                </a:solidFill>
                <a:latin typeface="PF DinDisplay Pro Medium" panose="02000506000000020004" pitchFamily="2" charset="0"/>
              </a:rPr>
              <a:t>22</a:t>
            </a:r>
            <a:endParaRPr lang="ru-RU" sz="4800" dirty="0">
              <a:solidFill>
                <a:prstClr val="white"/>
              </a:solidFill>
              <a:latin typeface="PF DinDisplay Pro Medium" panose="02000506000000020004" pitchFamily="2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055365" y="2678702"/>
            <a:ext cx="804051" cy="861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dirty="0">
                <a:solidFill>
                  <a:prstClr val="white"/>
                </a:solidFill>
                <a:latin typeface="PF DinDisplay Pro Medium" panose="02000506000000020004" pitchFamily="2" charset="0"/>
              </a:rPr>
              <a:t>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8055365" y="3697660"/>
            <a:ext cx="804051" cy="861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prstClr val="white"/>
                </a:solidFill>
                <a:latin typeface="PF DinDisplay Pro Medium" panose="02000506000000020004" pitchFamily="2" charset="0"/>
              </a:rPr>
              <a:t>5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8055365" y="4714214"/>
            <a:ext cx="804051" cy="861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dirty="0">
                <a:solidFill>
                  <a:prstClr val="white"/>
                </a:solidFill>
                <a:latin typeface="PF DinDisplay Pro Medium" panose="02000506000000020004" pitchFamily="2" charset="0"/>
              </a:rPr>
              <a:t>3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8055365" y="5727373"/>
            <a:ext cx="804051" cy="861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prstClr val="white"/>
                </a:solidFill>
                <a:latin typeface="PF DinDisplay Pro Medium" panose="02000506000000020004" pitchFamily="2" charset="0"/>
              </a:rPr>
              <a:t>1</a:t>
            </a: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-133838" y="6408781"/>
            <a:ext cx="772467" cy="810316"/>
          </a:xfrm>
          <a:prstGeom prst="actionButtonBlank">
            <a:avLst/>
          </a:prstGeom>
          <a:solidFill>
            <a:srgbClr val="559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269627" y="-19051"/>
            <a:ext cx="9633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PF DinDisplay Pro Medium" panose="02000506000000020004" pitchFamily="2" charset="0"/>
              </a:rPr>
              <a:t>Назовите пословицы или поговорки с числом семь</a:t>
            </a:r>
          </a:p>
        </p:txBody>
      </p:sp>
    </p:spTree>
    <p:extLst>
      <p:ext uri="{BB962C8B-B14F-4D97-AF65-F5344CB8AC3E}">
        <p14:creationId xmlns:p14="http://schemas.microsoft.com/office/powerpoint/2010/main" val="183638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8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8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8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8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audio>
              <p:cMediaNode vol="10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9" grpId="0"/>
      <p:bldP spid="52" grpId="0"/>
      <p:bldP spid="53" grpId="0"/>
      <p:bldP spid="59" grpId="0"/>
      <p:bldP spid="61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110514" cy="6908799"/>
          </a:xfrm>
          <a:prstGeom prst="rect">
            <a:avLst/>
          </a:prstGeom>
          <a:solidFill>
            <a:srgbClr val="559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81486" y="-1"/>
            <a:ext cx="6110514" cy="6908799"/>
          </a:xfrm>
          <a:prstGeom prst="rect">
            <a:avLst/>
          </a:prstGeom>
          <a:solidFill>
            <a:srgbClr val="B66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719" y="157767"/>
            <a:ext cx="11848563" cy="65424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ru-RU" sz="4100" kern="0" dirty="0">
                <a:solidFill>
                  <a:srgbClr val="92D050"/>
                </a:solidFill>
                <a:latin typeface="Pixel" panose="02000000000000000000" pitchFamily="2" charset="0"/>
              </a:rPr>
              <a:t>№№№№№№№№№№№№№№№№№№№№№№№№№№№№№№№№</a:t>
            </a:r>
          </a:p>
          <a:p>
            <a:pPr algn="ctr">
              <a:spcAft>
                <a:spcPts val="1800"/>
              </a:spcAft>
            </a:pPr>
            <a:r>
              <a:rPr lang="ru-RU" sz="4100" kern="0" spc="10" dirty="0">
                <a:solidFill>
                  <a:srgbClr val="92D050"/>
                </a:solidFill>
                <a:latin typeface="Pixel" panose="02000000000000000000" pitchFamily="2" charset="0"/>
              </a:rPr>
              <a:t>№                              №</a:t>
            </a:r>
          </a:p>
          <a:p>
            <a:pPr algn="ctr">
              <a:spcAft>
                <a:spcPts val="1800"/>
              </a:spcAft>
            </a:pPr>
            <a:r>
              <a:rPr lang="ru-RU" sz="4100" kern="0" spc="10" dirty="0">
                <a:solidFill>
                  <a:srgbClr val="92D050"/>
                </a:solidFill>
                <a:latin typeface="Pixel" panose="02000000000000000000" pitchFamily="2" charset="0"/>
              </a:rPr>
              <a:t>№       </a:t>
            </a:r>
            <a:r>
              <a:rPr lang="ru-RU" sz="4100" kern="0" spc="10" dirty="0" smtClean="0">
                <a:solidFill>
                  <a:srgbClr val="92D050"/>
                </a:solidFill>
                <a:latin typeface="Pixel" panose="02000000000000000000" pitchFamily="2" charset="0"/>
              </a:rPr>
              <a:t>  Д В </a:t>
            </a:r>
            <a:r>
              <a:rPr lang="ru-RU" sz="4100" kern="0" spc="10" dirty="0">
                <a:solidFill>
                  <a:srgbClr val="92D050"/>
                </a:solidFill>
                <a:latin typeface="Pixel" panose="02000000000000000000" pitchFamily="2" charset="0"/>
              </a:rPr>
              <a:t>О </a:t>
            </a:r>
            <a:r>
              <a:rPr lang="ru-RU" sz="4100" kern="0" spc="10" dirty="0" smtClean="0">
                <a:solidFill>
                  <a:srgbClr val="92D050"/>
                </a:solidFill>
                <a:latin typeface="Pixel" panose="02000000000000000000" pitchFamily="2" charset="0"/>
              </a:rPr>
              <a:t>Й Н </a:t>
            </a:r>
            <a:r>
              <a:rPr lang="ru-RU" sz="4100" kern="0" spc="10" dirty="0">
                <a:solidFill>
                  <a:srgbClr val="92D050"/>
                </a:solidFill>
                <a:latin typeface="Pixel" panose="02000000000000000000" pitchFamily="2" charset="0"/>
              </a:rPr>
              <a:t>А </a:t>
            </a:r>
            <a:r>
              <a:rPr lang="ru-RU" sz="4100" kern="0" spc="10" dirty="0" smtClean="0">
                <a:solidFill>
                  <a:srgbClr val="92D050"/>
                </a:solidFill>
                <a:latin typeface="Pixel" panose="02000000000000000000" pitchFamily="2" charset="0"/>
              </a:rPr>
              <a:t>Я        </a:t>
            </a:r>
            <a:r>
              <a:rPr lang="ru-RU" sz="4100" kern="0" spc="10" dirty="0">
                <a:solidFill>
                  <a:srgbClr val="92D050"/>
                </a:solidFill>
                <a:latin typeface="Pixel" panose="02000000000000000000" pitchFamily="2" charset="0"/>
              </a:rPr>
              <a:t>№</a:t>
            </a:r>
          </a:p>
          <a:p>
            <a:pPr algn="ctr">
              <a:spcAft>
                <a:spcPts val="1800"/>
              </a:spcAft>
            </a:pPr>
            <a:r>
              <a:rPr lang="ru-RU" sz="4100" kern="0" spc="10" dirty="0">
                <a:solidFill>
                  <a:srgbClr val="92D050"/>
                </a:solidFill>
                <a:latin typeface="Pixel" panose="02000000000000000000" pitchFamily="2" charset="0"/>
              </a:rPr>
              <a:t>№                              №</a:t>
            </a:r>
          </a:p>
          <a:p>
            <a:pPr algn="ctr">
              <a:spcAft>
                <a:spcPts val="1800"/>
              </a:spcAft>
            </a:pPr>
            <a:r>
              <a:rPr lang="ru-RU" sz="4100" kern="0" spc="10" dirty="0">
                <a:solidFill>
                  <a:srgbClr val="92D050"/>
                </a:solidFill>
                <a:latin typeface="Pixel" panose="02000000000000000000" pitchFamily="2" charset="0"/>
              </a:rPr>
              <a:t>№           </a:t>
            </a:r>
            <a:r>
              <a:rPr lang="ru-RU" sz="4100" kern="0" spc="10" dirty="0" smtClean="0">
                <a:solidFill>
                  <a:srgbClr val="92D050"/>
                </a:solidFill>
                <a:latin typeface="Pixel" panose="02000000000000000000" pitchFamily="2" charset="0"/>
              </a:rPr>
              <a:t> И </a:t>
            </a:r>
            <a:r>
              <a:rPr lang="ru-RU" sz="4100" kern="0" spc="10" dirty="0">
                <a:solidFill>
                  <a:srgbClr val="92D050"/>
                </a:solidFill>
                <a:latin typeface="Pixel" panose="02000000000000000000" pitchFamily="2" charset="0"/>
              </a:rPr>
              <a:t>Г Р </a:t>
            </a:r>
            <a:r>
              <a:rPr lang="ru-RU" sz="4100" kern="0" spc="10" dirty="0" smtClean="0">
                <a:solidFill>
                  <a:srgbClr val="92D050"/>
                </a:solidFill>
                <a:latin typeface="Pixel" panose="02000000000000000000" pitchFamily="2" charset="0"/>
              </a:rPr>
              <a:t>А           </a:t>
            </a:r>
            <a:r>
              <a:rPr lang="ru-RU" sz="4100" kern="0" spc="10" dirty="0">
                <a:solidFill>
                  <a:srgbClr val="92D050"/>
                </a:solidFill>
                <a:latin typeface="Pixel" panose="02000000000000000000" pitchFamily="2" charset="0"/>
              </a:rPr>
              <a:t>№</a:t>
            </a:r>
          </a:p>
          <a:p>
            <a:pPr algn="ctr">
              <a:spcAft>
                <a:spcPts val="1800"/>
              </a:spcAft>
            </a:pPr>
            <a:r>
              <a:rPr lang="ru-RU" sz="4100" kern="0" spc="10" dirty="0">
                <a:solidFill>
                  <a:srgbClr val="92D050"/>
                </a:solidFill>
                <a:latin typeface="Pixel" panose="02000000000000000000" pitchFamily="2" charset="0"/>
              </a:rPr>
              <a:t>№                              №</a:t>
            </a:r>
          </a:p>
          <a:p>
            <a:pPr algn="ctr">
              <a:spcAft>
                <a:spcPts val="1800"/>
              </a:spcAft>
            </a:pPr>
            <a:r>
              <a:rPr lang="ru-RU" sz="4100" kern="0" dirty="0">
                <a:solidFill>
                  <a:srgbClr val="92D050"/>
                </a:solidFill>
                <a:latin typeface="Pixel" panose="02000000000000000000" pitchFamily="2" charset="0"/>
              </a:rPr>
              <a:t>№№№№№№№№№№№№№№№№№№№№№№№№№№№№№№№№</a:t>
            </a:r>
          </a:p>
        </p:txBody>
      </p:sp>
    </p:spTree>
    <p:extLst>
      <p:ext uri="{BB962C8B-B14F-4D97-AF65-F5344CB8AC3E}">
        <p14:creationId xmlns:p14="http://schemas.microsoft.com/office/powerpoint/2010/main" val="282157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110514" cy="6908799"/>
          </a:xfrm>
          <a:prstGeom prst="rect">
            <a:avLst/>
          </a:prstGeom>
          <a:solidFill>
            <a:srgbClr val="559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81486" y="-1"/>
            <a:ext cx="6110514" cy="6908799"/>
          </a:xfrm>
          <a:prstGeom prst="rect">
            <a:avLst/>
          </a:prstGeom>
          <a:solidFill>
            <a:srgbClr val="B66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8629" y="713014"/>
            <a:ext cx="1756228" cy="2612572"/>
          </a:xfrm>
          <a:prstGeom prst="roundRect">
            <a:avLst>
              <a:gd name="adj" fmla="val 14188"/>
            </a:avLst>
          </a:prstGeom>
          <a:solidFill>
            <a:srgbClr val="B66561"/>
          </a:solidFill>
          <a:ln w="28575">
            <a:solidFill>
              <a:srgbClr val="904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3B3838"/>
                </a:solidFill>
                <a:latin typeface="Clarendon BT" panose="02040704040505020204" pitchFamily="18" charset="0"/>
              </a:rPr>
              <a:t>2</a:t>
            </a:r>
            <a:endParaRPr lang="ru-RU" sz="13800" b="1" dirty="0">
              <a:solidFill>
                <a:srgbClr val="3B3838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815092" y="713014"/>
            <a:ext cx="1756228" cy="2612572"/>
          </a:xfrm>
          <a:prstGeom prst="roundRect">
            <a:avLst>
              <a:gd name="adj" fmla="val 14188"/>
            </a:avLst>
          </a:prstGeom>
          <a:solidFill>
            <a:srgbClr val="5597BD"/>
          </a:solidFill>
          <a:ln w="28575">
            <a:solidFill>
              <a:srgbClr val="387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3B3838"/>
                </a:solidFill>
                <a:latin typeface="Clarendon BT" panose="02040704040505020204" pitchFamily="18" charset="0"/>
              </a:rPr>
              <a:t>2</a:t>
            </a:r>
            <a:endParaRPr lang="ru-RU" sz="13800" b="1" dirty="0">
              <a:solidFill>
                <a:srgbClr val="3B3838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325235" y="1663202"/>
            <a:ext cx="5540991" cy="859809"/>
          </a:xfrm>
          <a:prstGeom prst="roundRect">
            <a:avLst>
              <a:gd name="adj" fmla="val 8731"/>
            </a:avLst>
          </a:prstGeom>
          <a:solidFill>
            <a:srgbClr val="CA959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3B3838"/>
                </a:solidFill>
                <a:latin typeface="Clarendon BT" panose="02040704040505020204" pitchFamily="18" charset="0"/>
              </a:rPr>
              <a:t>2</a:t>
            </a:r>
            <a:endParaRPr lang="ru-RU" sz="7200" b="1" dirty="0">
              <a:solidFill>
                <a:srgbClr val="3B3838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325235" y="2679960"/>
            <a:ext cx="5540991" cy="859809"/>
          </a:xfrm>
          <a:prstGeom prst="roundRect">
            <a:avLst>
              <a:gd name="adj" fmla="val 8731"/>
            </a:avLst>
          </a:prstGeom>
          <a:solidFill>
            <a:srgbClr val="CA959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3B3838"/>
                </a:solidFill>
                <a:latin typeface="Clarendon BT" panose="02040704040505020204" pitchFamily="18" charset="0"/>
              </a:rPr>
              <a:t>3</a:t>
            </a:r>
            <a:endParaRPr lang="ru-RU" sz="7200" b="1" dirty="0">
              <a:solidFill>
                <a:srgbClr val="3B3838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325235" y="3696718"/>
            <a:ext cx="5540991" cy="859809"/>
          </a:xfrm>
          <a:prstGeom prst="roundRect">
            <a:avLst>
              <a:gd name="adj" fmla="val 8731"/>
            </a:avLst>
          </a:prstGeom>
          <a:solidFill>
            <a:srgbClr val="CA959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b="1" dirty="0" smtClean="0">
                <a:solidFill>
                  <a:srgbClr val="3B3838"/>
                </a:solidFill>
                <a:latin typeface="Clarendon BT" panose="02040704040505020204" pitchFamily="18" charset="0"/>
              </a:rPr>
              <a:t>4</a:t>
            </a:r>
            <a:endParaRPr lang="ru-RU" sz="7200" b="1" dirty="0">
              <a:solidFill>
                <a:srgbClr val="3B3838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325235" y="4713476"/>
            <a:ext cx="5540991" cy="859809"/>
          </a:xfrm>
          <a:prstGeom prst="roundRect">
            <a:avLst>
              <a:gd name="adj" fmla="val 8731"/>
            </a:avLst>
          </a:prstGeom>
          <a:solidFill>
            <a:srgbClr val="CA959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b="1" dirty="0" smtClean="0">
                <a:solidFill>
                  <a:srgbClr val="3B3838"/>
                </a:solidFill>
                <a:latin typeface="Clarendon BT" panose="02040704040505020204" pitchFamily="18" charset="0"/>
              </a:rPr>
              <a:t>5</a:t>
            </a:r>
            <a:endParaRPr lang="ru-RU" sz="7200" b="1" dirty="0">
              <a:solidFill>
                <a:srgbClr val="3B3838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325235" y="5728002"/>
            <a:ext cx="5540991" cy="859809"/>
          </a:xfrm>
          <a:prstGeom prst="roundRect">
            <a:avLst>
              <a:gd name="adj" fmla="val 8731"/>
            </a:avLst>
          </a:prstGeom>
          <a:solidFill>
            <a:srgbClr val="CA959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b="1" dirty="0" smtClean="0">
                <a:solidFill>
                  <a:srgbClr val="3B3838"/>
                </a:solidFill>
                <a:latin typeface="Clarendon BT" panose="02040704040505020204" pitchFamily="18" charset="0"/>
              </a:rPr>
              <a:t>6</a:t>
            </a:r>
            <a:endParaRPr lang="ru-RU" sz="7200" b="1" dirty="0">
              <a:solidFill>
                <a:srgbClr val="3B3838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325235" y="646444"/>
            <a:ext cx="5540991" cy="859809"/>
          </a:xfrm>
          <a:prstGeom prst="roundRect">
            <a:avLst>
              <a:gd name="adj" fmla="val 8731"/>
            </a:avLst>
          </a:prstGeom>
          <a:solidFill>
            <a:srgbClr val="CA959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3B3838"/>
                </a:solidFill>
                <a:latin typeface="Clarendon BT" panose="02040704040505020204" pitchFamily="18" charset="0"/>
              </a:rPr>
              <a:t>1</a:t>
            </a:r>
            <a:endParaRPr lang="ru-RU" sz="7200" b="1" dirty="0">
              <a:solidFill>
                <a:srgbClr val="3B3838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325505" y="647701"/>
            <a:ext cx="5540991" cy="859809"/>
          </a:xfrm>
          <a:prstGeom prst="roundRect">
            <a:avLst>
              <a:gd name="adj" fmla="val 8731"/>
            </a:avLst>
          </a:prstGeo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учитель</a:t>
            </a:r>
            <a:endParaRPr lang="ru-RU" sz="3200" dirty="0">
              <a:solidFill>
                <a:schemeClr val="bg1"/>
              </a:solidFill>
              <a:latin typeface="PF DinDisplay Pro Medium" panose="02000506000000020004" pitchFamily="2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325505" y="1664459"/>
            <a:ext cx="5540991" cy="859809"/>
          </a:xfrm>
          <a:prstGeom prst="roundRect">
            <a:avLst>
              <a:gd name="adj" fmla="val 8731"/>
            </a:avLst>
          </a:prstGeo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часовщик</a:t>
            </a:r>
            <a:endParaRPr lang="ru-RU" sz="3200" dirty="0">
              <a:solidFill>
                <a:schemeClr val="bg1"/>
              </a:solidFill>
              <a:latin typeface="PF DinDisplay Pro Medium" panose="02000506000000020004" pitchFamily="2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325505" y="2681217"/>
            <a:ext cx="5540991" cy="859809"/>
          </a:xfrm>
          <a:prstGeom prst="roundRect">
            <a:avLst>
              <a:gd name="adj" fmla="val 8731"/>
            </a:avLst>
          </a:prstGeo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врач</a:t>
            </a:r>
            <a:endParaRPr lang="ru-RU" sz="3200" dirty="0">
              <a:solidFill>
                <a:schemeClr val="bg1"/>
              </a:solidFill>
              <a:latin typeface="PF DinDisplay Pro Medium" panose="02000506000000020004" pitchFamily="2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325505" y="3697975"/>
            <a:ext cx="5540991" cy="859809"/>
          </a:xfrm>
          <a:prstGeom prst="roundRect">
            <a:avLst>
              <a:gd name="adj" fmla="val 8731"/>
            </a:avLst>
          </a:prstGeo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bg1"/>
                </a:solidFill>
                <a:latin typeface="PF DinDisplay Pro Medium" panose="02000506000000020004" pitchFamily="2" charset="0"/>
              </a:rPr>
              <a:t>все смотрят на часы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325505" y="4714733"/>
            <a:ext cx="5540991" cy="859809"/>
          </a:xfrm>
          <a:prstGeom prst="roundRect">
            <a:avLst>
              <a:gd name="adj" fmla="val 8731"/>
            </a:avLst>
          </a:prstGeo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тренер</a:t>
            </a:r>
            <a:endParaRPr lang="ru-RU" sz="3200" dirty="0">
              <a:solidFill>
                <a:schemeClr val="bg1"/>
              </a:solidFill>
              <a:latin typeface="PF DinDisplay Pro Medium" panose="02000506000000020004" pitchFamily="2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325505" y="5728002"/>
            <a:ext cx="5540991" cy="859809"/>
          </a:xfrm>
          <a:prstGeom prst="roundRect">
            <a:avLst>
              <a:gd name="adj" fmla="val 8731"/>
            </a:avLst>
          </a:prstGeo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часовой</a:t>
            </a:r>
            <a:endParaRPr lang="ru-RU" sz="3200" dirty="0">
              <a:solidFill>
                <a:schemeClr val="bg1"/>
              </a:solidFill>
              <a:latin typeface="PF DinDisplay Pro Medium" panose="02000506000000020004" pitchFamily="2" charset="0"/>
            </a:endParaRPr>
          </a:p>
        </p:txBody>
      </p:sp>
      <p:pic>
        <p:nvPicPr>
          <p:cNvPr id="3" name="100_li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16984" y="3821822"/>
            <a:ext cx="609600" cy="6096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55365" y="645187"/>
            <a:ext cx="804051" cy="861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dirty="0" smtClean="0">
                <a:solidFill>
                  <a:prstClr val="white"/>
                </a:solidFill>
                <a:latin typeface="PF DinDisplay Pro Medium" panose="02000506000000020004" pitchFamily="2" charset="0"/>
              </a:rPr>
              <a:t>24</a:t>
            </a:r>
            <a:endParaRPr lang="ru-RU" sz="4800" dirty="0">
              <a:solidFill>
                <a:prstClr val="white"/>
              </a:solidFill>
              <a:latin typeface="PF DinDisplay Pro Medium" panose="02000506000000020004" pitchFamily="2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055365" y="1662573"/>
            <a:ext cx="804051" cy="861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dirty="0" smtClean="0">
                <a:solidFill>
                  <a:prstClr val="white"/>
                </a:solidFill>
                <a:latin typeface="PF DinDisplay Pro Medium" panose="02000506000000020004" pitchFamily="2" charset="0"/>
              </a:rPr>
              <a:t>22</a:t>
            </a:r>
            <a:endParaRPr lang="ru-RU" sz="4800" dirty="0">
              <a:solidFill>
                <a:prstClr val="white"/>
              </a:solidFill>
              <a:latin typeface="PF DinDisplay Pro Medium" panose="02000506000000020004" pitchFamily="2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055365" y="2678702"/>
            <a:ext cx="804051" cy="861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prstClr val="white"/>
                </a:solidFill>
                <a:latin typeface="PF DinDisplay Pro Medium" panose="02000506000000020004" pitchFamily="2" charset="0"/>
              </a:rPr>
              <a:t>7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8055365" y="3697660"/>
            <a:ext cx="804051" cy="861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dirty="0">
                <a:solidFill>
                  <a:prstClr val="white"/>
                </a:solidFill>
                <a:latin typeface="PF DinDisplay Pro Medium" panose="02000506000000020004" pitchFamily="2" charset="0"/>
              </a:rPr>
              <a:t>5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8055365" y="4714214"/>
            <a:ext cx="804051" cy="861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prstClr val="white"/>
                </a:solidFill>
                <a:latin typeface="PF DinDisplay Pro Medium" panose="02000506000000020004" pitchFamily="2" charset="0"/>
              </a:rPr>
              <a:t>4</a:t>
            </a:r>
            <a:endParaRPr lang="ru-RU" sz="4800" dirty="0">
              <a:solidFill>
                <a:prstClr val="white"/>
              </a:solidFill>
              <a:latin typeface="PF DinDisplay Pro Medium" panose="02000506000000020004" pitchFamily="2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055365" y="5727373"/>
            <a:ext cx="804051" cy="861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dirty="0" smtClean="0">
                <a:solidFill>
                  <a:prstClr val="white"/>
                </a:solidFill>
                <a:latin typeface="PF DinDisplay Pro Medium" panose="02000506000000020004" pitchFamily="2" charset="0"/>
              </a:rPr>
              <a:t>3</a:t>
            </a:r>
            <a:endParaRPr lang="ru-RU" sz="4800" dirty="0">
              <a:solidFill>
                <a:prstClr val="white"/>
              </a:solidFill>
              <a:latin typeface="PF DinDisplay Pro Medium" panose="02000506000000020004" pitchFamily="2" charset="0"/>
            </a:endParaRPr>
          </a:p>
        </p:txBody>
      </p:sp>
      <p:sp>
        <p:nvSpPr>
          <p:cNvPr id="64" name="Прямоугольник 8"/>
          <p:cNvSpPr/>
          <p:nvPr/>
        </p:nvSpPr>
        <p:spPr>
          <a:xfrm>
            <a:off x="877276" y="5632967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solidFill>
            <a:srgbClr val="E9EA7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5" name="Группа 64"/>
          <p:cNvGrpSpPr/>
          <p:nvPr/>
        </p:nvGrpSpPr>
        <p:grpSpPr>
          <a:xfrm>
            <a:off x="848444" y="6000963"/>
            <a:ext cx="1381452" cy="205902"/>
            <a:chOff x="835617" y="5811073"/>
            <a:chExt cx="1381452" cy="205902"/>
          </a:xfrm>
        </p:grpSpPr>
        <p:sp>
          <p:nvSpPr>
            <p:cNvPr id="66" name="Прямоугольник 65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/>
            <p:cNvSpPr/>
            <p:nvPr/>
          </p:nvSpPr>
          <p:spPr>
            <a:xfrm rot="19666313" flipH="1">
              <a:off x="835617" y="5812158"/>
              <a:ext cx="1379223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848533" y="5999946"/>
            <a:ext cx="1379222" cy="206444"/>
            <a:chOff x="837847" y="5809446"/>
            <a:chExt cx="1379222" cy="206444"/>
          </a:xfrm>
          <a:solidFill>
            <a:srgbClr val="904642"/>
          </a:solidFill>
        </p:grpSpPr>
        <p:sp>
          <p:nvSpPr>
            <p:cNvPr id="94" name="Прямоугольник 93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 rot="19666313" flipH="1">
              <a:off x="845002" y="5809446"/>
              <a:ext cx="1369053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8"/>
          <p:cNvSpPr/>
          <p:nvPr/>
        </p:nvSpPr>
        <p:spPr>
          <a:xfrm>
            <a:off x="877276" y="5632967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8"/>
          <p:cNvSpPr/>
          <p:nvPr/>
        </p:nvSpPr>
        <p:spPr>
          <a:xfrm>
            <a:off x="877276" y="4609905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solidFill>
            <a:srgbClr val="E9EA7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8" name="Группа 97"/>
          <p:cNvGrpSpPr/>
          <p:nvPr/>
        </p:nvGrpSpPr>
        <p:grpSpPr>
          <a:xfrm>
            <a:off x="848444" y="4977901"/>
            <a:ext cx="1381452" cy="205902"/>
            <a:chOff x="835617" y="5811073"/>
            <a:chExt cx="1381452" cy="205902"/>
          </a:xfrm>
        </p:grpSpPr>
        <p:sp>
          <p:nvSpPr>
            <p:cNvPr id="99" name="Прямоугольник 98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/>
            <p:cNvSpPr/>
            <p:nvPr/>
          </p:nvSpPr>
          <p:spPr>
            <a:xfrm rot="19666313" flipH="1">
              <a:off x="835617" y="5812158"/>
              <a:ext cx="1379223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848533" y="4977063"/>
            <a:ext cx="1379222" cy="206265"/>
            <a:chOff x="837847" y="5809625"/>
            <a:chExt cx="1379222" cy="206265"/>
          </a:xfrm>
          <a:solidFill>
            <a:srgbClr val="904642"/>
          </a:solidFill>
        </p:grpSpPr>
        <p:sp>
          <p:nvSpPr>
            <p:cNvPr id="102" name="Прямоугольник 101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 rot="19666313" flipH="1">
              <a:off x="844383" y="5809625"/>
              <a:ext cx="1369724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4" name="Прямоугольник 8"/>
          <p:cNvSpPr/>
          <p:nvPr/>
        </p:nvSpPr>
        <p:spPr>
          <a:xfrm>
            <a:off x="877276" y="4609905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8"/>
          <p:cNvSpPr/>
          <p:nvPr/>
        </p:nvSpPr>
        <p:spPr>
          <a:xfrm>
            <a:off x="877276" y="3586843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solidFill>
            <a:srgbClr val="E9EA7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6" name="Группа 105"/>
          <p:cNvGrpSpPr/>
          <p:nvPr/>
        </p:nvGrpSpPr>
        <p:grpSpPr>
          <a:xfrm>
            <a:off x="848444" y="3954839"/>
            <a:ext cx="1381452" cy="205902"/>
            <a:chOff x="835617" y="5811073"/>
            <a:chExt cx="1381452" cy="205902"/>
          </a:xfrm>
        </p:grpSpPr>
        <p:sp>
          <p:nvSpPr>
            <p:cNvPr id="107" name="Прямоугольник 106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/>
            <p:cNvSpPr/>
            <p:nvPr/>
          </p:nvSpPr>
          <p:spPr>
            <a:xfrm rot="19666313" flipH="1">
              <a:off x="835617" y="5812158"/>
              <a:ext cx="1379223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848533" y="3954103"/>
            <a:ext cx="1379222" cy="206163"/>
            <a:chOff x="837847" y="5809727"/>
            <a:chExt cx="1379222" cy="206163"/>
          </a:xfrm>
          <a:solidFill>
            <a:srgbClr val="904642"/>
          </a:solidFill>
        </p:grpSpPr>
        <p:sp>
          <p:nvSpPr>
            <p:cNvPr id="110" name="Прямоугольник 109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рямоугольник 110"/>
            <p:cNvSpPr/>
            <p:nvPr/>
          </p:nvSpPr>
          <p:spPr>
            <a:xfrm rot="19666313" flipH="1">
              <a:off x="844033" y="5809727"/>
              <a:ext cx="1370104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2" name="Прямоугольник 8"/>
          <p:cNvSpPr/>
          <p:nvPr/>
        </p:nvSpPr>
        <p:spPr>
          <a:xfrm>
            <a:off x="877276" y="3586843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8"/>
          <p:cNvSpPr/>
          <p:nvPr/>
        </p:nvSpPr>
        <p:spPr>
          <a:xfrm>
            <a:off x="10064289" y="5632967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solidFill>
            <a:srgbClr val="E9EA7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4" name="Группа 113"/>
          <p:cNvGrpSpPr/>
          <p:nvPr/>
        </p:nvGrpSpPr>
        <p:grpSpPr>
          <a:xfrm>
            <a:off x="10035457" y="6000963"/>
            <a:ext cx="1381452" cy="205902"/>
            <a:chOff x="835617" y="5811073"/>
            <a:chExt cx="1381452" cy="205902"/>
          </a:xfrm>
        </p:grpSpPr>
        <p:sp>
          <p:nvSpPr>
            <p:cNvPr id="115" name="Прямоугольник 114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Прямоугольник 115"/>
            <p:cNvSpPr/>
            <p:nvPr/>
          </p:nvSpPr>
          <p:spPr>
            <a:xfrm rot="19666313" flipH="1">
              <a:off x="835617" y="5812158"/>
              <a:ext cx="1379223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10035546" y="5999887"/>
            <a:ext cx="1379222" cy="206503"/>
            <a:chOff x="837847" y="5809387"/>
            <a:chExt cx="1379222" cy="206503"/>
          </a:xfrm>
          <a:solidFill>
            <a:srgbClr val="904642"/>
          </a:solidFill>
        </p:grpSpPr>
        <p:sp>
          <p:nvSpPr>
            <p:cNvPr id="118" name="Прямоугольник 117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ик 118"/>
            <p:cNvSpPr/>
            <p:nvPr/>
          </p:nvSpPr>
          <p:spPr>
            <a:xfrm rot="19666313" flipH="1">
              <a:off x="845209" y="5809387"/>
              <a:ext cx="1368830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0" name="Прямоугольник 8"/>
          <p:cNvSpPr/>
          <p:nvPr/>
        </p:nvSpPr>
        <p:spPr>
          <a:xfrm>
            <a:off x="10064289" y="5632967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8"/>
          <p:cNvSpPr/>
          <p:nvPr/>
        </p:nvSpPr>
        <p:spPr>
          <a:xfrm>
            <a:off x="10064289" y="4609905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solidFill>
            <a:srgbClr val="E9EA7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2" name="Группа 121"/>
          <p:cNvGrpSpPr/>
          <p:nvPr/>
        </p:nvGrpSpPr>
        <p:grpSpPr>
          <a:xfrm>
            <a:off x="10035457" y="4977901"/>
            <a:ext cx="1381452" cy="205902"/>
            <a:chOff x="835617" y="5811073"/>
            <a:chExt cx="1381452" cy="205902"/>
          </a:xfrm>
        </p:grpSpPr>
        <p:sp>
          <p:nvSpPr>
            <p:cNvPr id="123" name="Прямоугольник 122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/>
            <p:cNvSpPr/>
            <p:nvPr/>
          </p:nvSpPr>
          <p:spPr>
            <a:xfrm rot="19666313" flipH="1">
              <a:off x="835617" y="5812158"/>
              <a:ext cx="1379223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5" name="Группа 124"/>
          <p:cNvGrpSpPr/>
          <p:nvPr/>
        </p:nvGrpSpPr>
        <p:grpSpPr>
          <a:xfrm>
            <a:off x="10035546" y="4976662"/>
            <a:ext cx="1379222" cy="206666"/>
            <a:chOff x="837847" y="5809224"/>
            <a:chExt cx="1379222" cy="206666"/>
          </a:xfrm>
          <a:solidFill>
            <a:srgbClr val="904642"/>
          </a:solidFill>
        </p:grpSpPr>
        <p:sp>
          <p:nvSpPr>
            <p:cNvPr id="126" name="Прямоугольник 125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Прямоугольник 126"/>
            <p:cNvSpPr/>
            <p:nvPr/>
          </p:nvSpPr>
          <p:spPr>
            <a:xfrm rot="19666313" flipH="1">
              <a:off x="845774" y="5809224"/>
              <a:ext cx="1368217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8" name="Прямоугольник 8"/>
          <p:cNvSpPr/>
          <p:nvPr/>
        </p:nvSpPr>
        <p:spPr>
          <a:xfrm>
            <a:off x="10064289" y="4609905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8"/>
          <p:cNvSpPr/>
          <p:nvPr/>
        </p:nvSpPr>
        <p:spPr>
          <a:xfrm>
            <a:off x="10064289" y="3586843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solidFill>
            <a:srgbClr val="E9EA7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0" name="Группа 129"/>
          <p:cNvGrpSpPr/>
          <p:nvPr/>
        </p:nvGrpSpPr>
        <p:grpSpPr>
          <a:xfrm>
            <a:off x="10035457" y="3954839"/>
            <a:ext cx="1381452" cy="205902"/>
            <a:chOff x="835617" y="5811073"/>
            <a:chExt cx="1381452" cy="205902"/>
          </a:xfrm>
        </p:grpSpPr>
        <p:sp>
          <p:nvSpPr>
            <p:cNvPr id="131" name="Прямоугольник 130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рямоугольник 131"/>
            <p:cNvSpPr/>
            <p:nvPr/>
          </p:nvSpPr>
          <p:spPr>
            <a:xfrm rot="19666313" flipH="1">
              <a:off x="835617" y="5812158"/>
              <a:ext cx="1379223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10035546" y="3953514"/>
            <a:ext cx="1379222" cy="206752"/>
            <a:chOff x="837847" y="5809138"/>
            <a:chExt cx="1379222" cy="206752"/>
          </a:xfrm>
          <a:solidFill>
            <a:srgbClr val="904642"/>
          </a:solidFill>
        </p:grpSpPr>
        <p:sp>
          <p:nvSpPr>
            <p:cNvPr id="134" name="Прямоугольник 133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рямоугольник 134"/>
            <p:cNvSpPr/>
            <p:nvPr/>
          </p:nvSpPr>
          <p:spPr>
            <a:xfrm rot="19666313" flipH="1">
              <a:off x="846071" y="5809138"/>
              <a:ext cx="1367896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6" name="Прямоугольник 8"/>
          <p:cNvSpPr/>
          <p:nvPr/>
        </p:nvSpPr>
        <p:spPr>
          <a:xfrm>
            <a:off x="10064289" y="3586843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7" name="Wrong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43438" y="5799181"/>
            <a:ext cx="609600" cy="609600"/>
          </a:xfrm>
          <a:prstGeom prst="rect">
            <a:avLst/>
          </a:prstGeom>
        </p:spPr>
      </p:pic>
      <p:sp>
        <p:nvSpPr>
          <p:cNvPr id="138" name="Управляющая кнопка: настраиваемая 137">
            <a:hlinkClick r:id="" action="ppaction://noaction" highlightClick="1"/>
          </p:cNvPr>
          <p:cNvSpPr/>
          <p:nvPr/>
        </p:nvSpPr>
        <p:spPr>
          <a:xfrm>
            <a:off x="-133838" y="6408781"/>
            <a:ext cx="772467" cy="810316"/>
          </a:xfrm>
          <a:prstGeom prst="actionButtonBlank">
            <a:avLst/>
          </a:prstGeom>
          <a:solidFill>
            <a:srgbClr val="559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336177" y="-19051"/>
            <a:ext cx="11533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PF DinDisplay Pro Medium" panose="02000506000000020004" pitchFamily="2" charset="0"/>
              </a:rPr>
              <a:t>Представитель какой профессии постоянно смотрит на часы?</a:t>
            </a:r>
            <a:endParaRPr lang="ru-RU" sz="3200" b="1" dirty="0">
              <a:latin typeface="PF DinDisplay Pro Medium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51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8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8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8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8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10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149" fill="hold"/>
                                        <p:tgtEl>
                                          <p:spTgt spid="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149" fill="hold"/>
                                        <p:tgtEl>
                                          <p:spTgt spid="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149" fill="hold"/>
                                        <p:tgtEl>
                                          <p:spTgt spid="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149" fill="hold"/>
                                        <p:tgtEl>
                                          <p:spTgt spid="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149" fill="hold"/>
                                        <p:tgtEl>
                                          <p:spTgt spid="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149" fill="hold"/>
                                        <p:tgtEl>
                                          <p:spTgt spid="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audio>
              <p:cMediaNode vol="10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7"/>
                </p:tgtEl>
              </p:cMediaNode>
            </p:audio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9" grpId="0"/>
      <p:bldP spid="52" grpId="0"/>
      <p:bldP spid="53" grpId="0"/>
      <p:bldP spid="59" grpId="0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110514" cy="6908799"/>
          </a:xfrm>
          <a:prstGeom prst="rect">
            <a:avLst/>
          </a:prstGeom>
          <a:solidFill>
            <a:srgbClr val="559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81486" y="-1"/>
            <a:ext cx="6110514" cy="6908799"/>
          </a:xfrm>
          <a:prstGeom prst="rect">
            <a:avLst/>
          </a:prstGeom>
          <a:solidFill>
            <a:srgbClr val="B66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719" y="157767"/>
            <a:ext cx="11848563" cy="65424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ru-RU" sz="4100" kern="0" dirty="0">
                <a:solidFill>
                  <a:srgbClr val="92D050"/>
                </a:solidFill>
                <a:latin typeface="Pixel" panose="02000000000000000000" pitchFamily="2" charset="0"/>
              </a:rPr>
              <a:t>№№№№№№№№№№№№№№№№№№№№№№№№№№№№№№№№</a:t>
            </a:r>
          </a:p>
          <a:p>
            <a:pPr algn="ctr">
              <a:spcAft>
                <a:spcPts val="1800"/>
              </a:spcAft>
            </a:pPr>
            <a:r>
              <a:rPr lang="ru-RU" sz="4100" kern="0" spc="10" dirty="0">
                <a:solidFill>
                  <a:srgbClr val="92D050"/>
                </a:solidFill>
                <a:latin typeface="Pixel" panose="02000000000000000000" pitchFamily="2" charset="0"/>
              </a:rPr>
              <a:t>№                              №</a:t>
            </a:r>
          </a:p>
          <a:p>
            <a:pPr algn="ctr">
              <a:spcAft>
                <a:spcPts val="1800"/>
              </a:spcAft>
            </a:pPr>
            <a:r>
              <a:rPr lang="ru-RU" sz="4100" kern="0" spc="10" dirty="0">
                <a:solidFill>
                  <a:srgbClr val="92D050"/>
                </a:solidFill>
                <a:latin typeface="Pixel" panose="02000000000000000000" pitchFamily="2" charset="0"/>
              </a:rPr>
              <a:t>№        </a:t>
            </a:r>
            <a:r>
              <a:rPr lang="ru-RU" sz="4100" kern="0" spc="10" dirty="0" smtClean="0">
                <a:solidFill>
                  <a:srgbClr val="92D050"/>
                </a:solidFill>
                <a:latin typeface="Pixel" panose="02000000000000000000" pitchFamily="2" charset="0"/>
              </a:rPr>
              <a:t>Т </a:t>
            </a:r>
            <a:r>
              <a:rPr lang="ru-RU" sz="4100" kern="0" spc="10" dirty="0">
                <a:solidFill>
                  <a:srgbClr val="92D050"/>
                </a:solidFill>
                <a:latin typeface="Pixel" panose="02000000000000000000" pitchFamily="2" charset="0"/>
              </a:rPr>
              <a:t>Р О </a:t>
            </a:r>
            <a:r>
              <a:rPr lang="ru-RU" sz="4100" kern="0" spc="10" dirty="0" smtClean="0">
                <a:solidFill>
                  <a:srgbClr val="92D050"/>
                </a:solidFill>
                <a:latin typeface="Pixel" panose="02000000000000000000" pitchFamily="2" charset="0"/>
              </a:rPr>
              <a:t>Й Н </a:t>
            </a:r>
            <a:r>
              <a:rPr lang="ru-RU" sz="4100" kern="0" spc="10" dirty="0">
                <a:solidFill>
                  <a:srgbClr val="92D050"/>
                </a:solidFill>
                <a:latin typeface="Pixel" panose="02000000000000000000" pitchFamily="2" charset="0"/>
              </a:rPr>
              <a:t>А Я         №</a:t>
            </a:r>
          </a:p>
          <a:p>
            <a:pPr algn="ctr">
              <a:spcAft>
                <a:spcPts val="1800"/>
              </a:spcAft>
            </a:pPr>
            <a:r>
              <a:rPr lang="ru-RU" sz="4100" kern="0" spc="10" dirty="0">
                <a:solidFill>
                  <a:srgbClr val="92D050"/>
                </a:solidFill>
                <a:latin typeface="Pixel" panose="02000000000000000000" pitchFamily="2" charset="0"/>
              </a:rPr>
              <a:t>№                              №</a:t>
            </a:r>
          </a:p>
          <a:p>
            <a:pPr algn="ctr">
              <a:spcAft>
                <a:spcPts val="1800"/>
              </a:spcAft>
            </a:pPr>
            <a:r>
              <a:rPr lang="ru-RU" sz="4100" kern="0" spc="10" dirty="0">
                <a:solidFill>
                  <a:srgbClr val="92D050"/>
                </a:solidFill>
                <a:latin typeface="Pixel" panose="02000000000000000000" pitchFamily="2" charset="0"/>
              </a:rPr>
              <a:t>№           И Г Р А            №</a:t>
            </a:r>
          </a:p>
          <a:p>
            <a:pPr algn="ctr">
              <a:spcAft>
                <a:spcPts val="1800"/>
              </a:spcAft>
            </a:pPr>
            <a:r>
              <a:rPr lang="ru-RU" sz="4100" kern="0" spc="10" dirty="0">
                <a:solidFill>
                  <a:srgbClr val="92D050"/>
                </a:solidFill>
                <a:latin typeface="Pixel" panose="02000000000000000000" pitchFamily="2" charset="0"/>
              </a:rPr>
              <a:t>№                              №</a:t>
            </a:r>
          </a:p>
          <a:p>
            <a:pPr algn="ctr">
              <a:spcAft>
                <a:spcPts val="1800"/>
              </a:spcAft>
            </a:pPr>
            <a:r>
              <a:rPr lang="ru-RU" sz="4100" kern="0" dirty="0">
                <a:solidFill>
                  <a:srgbClr val="92D050"/>
                </a:solidFill>
                <a:latin typeface="Pixel" panose="02000000000000000000" pitchFamily="2" charset="0"/>
              </a:rPr>
              <a:t>№№№№№№№№№№№№№№№№№№№№№№№№№№№№№№№№</a:t>
            </a:r>
          </a:p>
        </p:txBody>
      </p:sp>
    </p:spTree>
    <p:extLst>
      <p:ext uri="{BB962C8B-B14F-4D97-AF65-F5344CB8AC3E}">
        <p14:creationId xmlns:p14="http://schemas.microsoft.com/office/powerpoint/2010/main" val="327528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110514" cy="6908799"/>
          </a:xfrm>
          <a:prstGeom prst="rect">
            <a:avLst/>
          </a:prstGeom>
          <a:solidFill>
            <a:srgbClr val="559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81486" y="-1"/>
            <a:ext cx="6110514" cy="6908799"/>
          </a:xfrm>
          <a:prstGeom prst="rect">
            <a:avLst/>
          </a:prstGeom>
          <a:solidFill>
            <a:srgbClr val="B66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8629" y="713014"/>
            <a:ext cx="1756228" cy="2612572"/>
          </a:xfrm>
          <a:prstGeom prst="roundRect">
            <a:avLst>
              <a:gd name="adj" fmla="val 14188"/>
            </a:avLst>
          </a:prstGeom>
          <a:solidFill>
            <a:srgbClr val="B66561"/>
          </a:solidFill>
          <a:ln w="28575">
            <a:solidFill>
              <a:srgbClr val="904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3B3838"/>
                </a:solidFill>
                <a:latin typeface="Clarendon BT" panose="02040704040505020204" pitchFamily="18" charset="0"/>
              </a:rPr>
              <a:t>3</a:t>
            </a:r>
            <a:endParaRPr lang="ru-RU" sz="13800" b="1" dirty="0">
              <a:solidFill>
                <a:srgbClr val="3B3838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815092" y="713014"/>
            <a:ext cx="1756228" cy="2612572"/>
          </a:xfrm>
          <a:prstGeom prst="roundRect">
            <a:avLst>
              <a:gd name="adj" fmla="val 14188"/>
            </a:avLst>
          </a:prstGeom>
          <a:solidFill>
            <a:srgbClr val="5597BD"/>
          </a:solidFill>
          <a:ln w="28575">
            <a:solidFill>
              <a:srgbClr val="387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3B3838"/>
                </a:solidFill>
                <a:latin typeface="Clarendon BT" panose="02040704040505020204" pitchFamily="18" charset="0"/>
              </a:rPr>
              <a:t>3</a:t>
            </a:r>
            <a:endParaRPr lang="ru-RU" sz="13800" b="1" dirty="0">
              <a:solidFill>
                <a:srgbClr val="3B3838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325235" y="1663202"/>
            <a:ext cx="5540991" cy="859809"/>
          </a:xfrm>
          <a:prstGeom prst="roundRect">
            <a:avLst>
              <a:gd name="adj" fmla="val 8731"/>
            </a:avLst>
          </a:prstGeom>
          <a:solidFill>
            <a:srgbClr val="CA959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3B3838"/>
                </a:solidFill>
                <a:latin typeface="Clarendon BT" panose="02040704040505020204" pitchFamily="18" charset="0"/>
              </a:rPr>
              <a:t>2</a:t>
            </a:r>
            <a:endParaRPr lang="ru-RU" sz="7200" b="1" dirty="0">
              <a:solidFill>
                <a:srgbClr val="3B3838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325235" y="2679960"/>
            <a:ext cx="5540991" cy="859809"/>
          </a:xfrm>
          <a:prstGeom prst="roundRect">
            <a:avLst>
              <a:gd name="adj" fmla="val 8731"/>
            </a:avLst>
          </a:prstGeom>
          <a:solidFill>
            <a:srgbClr val="CA959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3B3838"/>
                </a:solidFill>
                <a:latin typeface="Clarendon BT" panose="02040704040505020204" pitchFamily="18" charset="0"/>
              </a:rPr>
              <a:t>3</a:t>
            </a:r>
            <a:endParaRPr lang="ru-RU" sz="7200" b="1" dirty="0">
              <a:solidFill>
                <a:srgbClr val="3B3838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325235" y="3696718"/>
            <a:ext cx="5540991" cy="859809"/>
          </a:xfrm>
          <a:prstGeom prst="roundRect">
            <a:avLst>
              <a:gd name="adj" fmla="val 8731"/>
            </a:avLst>
          </a:prstGeom>
          <a:solidFill>
            <a:srgbClr val="CA959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b="1" dirty="0" smtClean="0">
                <a:solidFill>
                  <a:srgbClr val="3B3838"/>
                </a:solidFill>
                <a:latin typeface="Clarendon BT" panose="02040704040505020204" pitchFamily="18" charset="0"/>
              </a:rPr>
              <a:t>4</a:t>
            </a:r>
            <a:endParaRPr lang="ru-RU" sz="7200" b="1" dirty="0">
              <a:solidFill>
                <a:srgbClr val="3B3838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325235" y="4713476"/>
            <a:ext cx="5540991" cy="859809"/>
          </a:xfrm>
          <a:prstGeom prst="roundRect">
            <a:avLst>
              <a:gd name="adj" fmla="val 8731"/>
            </a:avLst>
          </a:prstGeom>
          <a:solidFill>
            <a:srgbClr val="CA959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b="1" dirty="0" smtClean="0">
                <a:solidFill>
                  <a:srgbClr val="3B3838"/>
                </a:solidFill>
                <a:latin typeface="Clarendon BT" panose="02040704040505020204" pitchFamily="18" charset="0"/>
              </a:rPr>
              <a:t>5</a:t>
            </a:r>
            <a:endParaRPr lang="ru-RU" sz="7200" b="1" dirty="0">
              <a:solidFill>
                <a:srgbClr val="3B3838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325235" y="5728002"/>
            <a:ext cx="5540991" cy="859809"/>
          </a:xfrm>
          <a:prstGeom prst="roundRect">
            <a:avLst>
              <a:gd name="adj" fmla="val 8731"/>
            </a:avLst>
          </a:prstGeom>
          <a:solidFill>
            <a:srgbClr val="CA959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b="1" dirty="0" smtClean="0">
                <a:solidFill>
                  <a:srgbClr val="3B3838"/>
                </a:solidFill>
                <a:latin typeface="Clarendon BT" panose="02040704040505020204" pitchFamily="18" charset="0"/>
              </a:rPr>
              <a:t>6</a:t>
            </a:r>
            <a:endParaRPr lang="ru-RU" sz="7200" b="1" dirty="0">
              <a:solidFill>
                <a:srgbClr val="3B3838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325235" y="646444"/>
            <a:ext cx="5540991" cy="859809"/>
          </a:xfrm>
          <a:prstGeom prst="roundRect">
            <a:avLst>
              <a:gd name="adj" fmla="val 8731"/>
            </a:avLst>
          </a:prstGeom>
          <a:solidFill>
            <a:srgbClr val="CA959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3B3838"/>
                </a:solidFill>
                <a:latin typeface="Clarendon BT" panose="02040704040505020204" pitchFamily="18" charset="0"/>
              </a:rPr>
              <a:t>1</a:t>
            </a:r>
            <a:endParaRPr lang="ru-RU" sz="7200" b="1" dirty="0">
              <a:solidFill>
                <a:srgbClr val="3B3838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325505" y="647701"/>
            <a:ext cx="5540991" cy="859809"/>
          </a:xfrm>
          <a:prstGeom prst="roundRect">
            <a:avLst>
              <a:gd name="adj" fmla="val 8731"/>
            </a:avLst>
          </a:prstGeo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в клетку</a:t>
            </a:r>
            <a:endParaRPr lang="ru-RU" sz="3200" dirty="0">
              <a:solidFill>
                <a:schemeClr val="bg1"/>
              </a:solidFill>
              <a:latin typeface="PF DinDisplay Pro Medium" panose="02000506000000020004" pitchFamily="2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325505" y="1664459"/>
            <a:ext cx="5540991" cy="859809"/>
          </a:xfrm>
          <a:prstGeom prst="roundRect">
            <a:avLst>
              <a:gd name="adj" fmla="val 8731"/>
            </a:avLst>
          </a:prstGeo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bg1"/>
                </a:solidFill>
                <a:latin typeface="PF DinDisplay Pro Medium" panose="02000506000000020004" pitchFamily="2" charset="0"/>
              </a:rPr>
              <a:t>в</a:t>
            </a:r>
            <a:r>
              <a:rPr lang="ru-RU" sz="32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 линейку</a:t>
            </a:r>
            <a:endParaRPr lang="ru-RU" sz="3200" dirty="0">
              <a:solidFill>
                <a:schemeClr val="bg1"/>
              </a:solidFill>
              <a:latin typeface="PF DinDisplay Pro Medium" panose="02000506000000020004" pitchFamily="2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325505" y="2681217"/>
            <a:ext cx="5540991" cy="859809"/>
          </a:xfrm>
          <a:prstGeom prst="roundRect">
            <a:avLst>
              <a:gd name="adj" fmla="val 8731"/>
            </a:avLst>
          </a:prstGeo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общая</a:t>
            </a:r>
            <a:endParaRPr lang="ru-RU" sz="3200" dirty="0">
              <a:solidFill>
                <a:schemeClr val="bg1"/>
              </a:solidFill>
              <a:latin typeface="PF DinDisplay Pro Medium" panose="02000506000000020004" pitchFamily="2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325505" y="3697975"/>
            <a:ext cx="5540991" cy="859809"/>
          </a:xfrm>
          <a:prstGeom prst="roundRect">
            <a:avLst>
              <a:gd name="adj" fmla="val 8731"/>
            </a:avLst>
          </a:prstGeo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толстая</a:t>
            </a:r>
            <a:endParaRPr lang="ru-RU" sz="3200" dirty="0">
              <a:solidFill>
                <a:schemeClr val="bg1"/>
              </a:solidFill>
              <a:latin typeface="PF DinDisplay Pro Medium" panose="02000506000000020004" pitchFamily="2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325505" y="4714733"/>
            <a:ext cx="5540991" cy="859809"/>
          </a:xfrm>
          <a:prstGeom prst="roundRect">
            <a:avLst>
              <a:gd name="adj" fmla="val 8731"/>
            </a:avLst>
          </a:prstGeo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тонкая</a:t>
            </a:r>
            <a:endParaRPr lang="ru-RU" sz="3200" dirty="0">
              <a:solidFill>
                <a:schemeClr val="bg1"/>
              </a:solidFill>
              <a:latin typeface="PF DinDisplay Pro Medium" panose="02000506000000020004" pitchFamily="2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325505" y="5728002"/>
            <a:ext cx="5540991" cy="859809"/>
          </a:xfrm>
          <a:prstGeom prst="roundRect">
            <a:avLst>
              <a:gd name="adj" fmla="val 8731"/>
            </a:avLst>
          </a:prstGeo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зеленая</a:t>
            </a:r>
            <a:endParaRPr lang="ru-RU" sz="3200" dirty="0">
              <a:solidFill>
                <a:schemeClr val="bg1"/>
              </a:solidFill>
              <a:latin typeface="PF DinDisplay Pro Medium" panose="02000506000000020004" pitchFamily="2" charset="0"/>
            </a:endParaRPr>
          </a:p>
        </p:txBody>
      </p:sp>
      <p:pic>
        <p:nvPicPr>
          <p:cNvPr id="3" name="100_li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16984" y="3821822"/>
            <a:ext cx="609600" cy="6096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55365" y="645187"/>
            <a:ext cx="804051" cy="861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dirty="0" smtClean="0">
                <a:solidFill>
                  <a:prstClr val="white"/>
                </a:solidFill>
                <a:latin typeface="PF DinDisplay Pro Medium" panose="02000506000000020004" pitchFamily="2" charset="0"/>
              </a:rPr>
              <a:t>20</a:t>
            </a:r>
            <a:endParaRPr lang="ru-RU" sz="4800" dirty="0">
              <a:solidFill>
                <a:prstClr val="white"/>
              </a:solidFill>
              <a:latin typeface="PF DinDisplay Pro Medium" panose="02000506000000020004" pitchFamily="2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055365" y="1662573"/>
            <a:ext cx="804051" cy="861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prstClr val="white"/>
                </a:solidFill>
                <a:latin typeface="PF DinDisplay Pro Medium" panose="02000506000000020004" pitchFamily="2" charset="0"/>
              </a:rPr>
              <a:t>15</a:t>
            </a:r>
            <a:endParaRPr lang="ru-RU" sz="4800" dirty="0">
              <a:solidFill>
                <a:prstClr val="white"/>
              </a:solidFill>
              <a:latin typeface="PF DinDisplay Pro Medium" panose="02000506000000020004" pitchFamily="2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055365" y="2678702"/>
            <a:ext cx="804051" cy="861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dirty="0" smtClean="0">
                <a:solidFill>
                  <a:prstClr val="white"/>
                </a:solidFill>
                <a:latin typeface="PF DinDisplay Pro Medium" panose="02000506000000020004" pitchFamily="2" charset="0"/>
              </a:rPr>
              <a:t>13</a:t>
            </a:r>
            <a:endParaRPr lang="ru-RU" sz="4800" dirty="0">
              <a:solidFill>
                <a:prstClr val="white"/>
              </a:solidFill>
              <a:latin typeface="PF DinDisplay Pro Medium" panose="02000506000000020004" pitchFamily="2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055365" y="3697660"/>
            <a:ext cx="804051" cy="861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prstClr val="white"/>
                </a:solidFill>
                <a:latin typeface="PF DinDisplay Pro Medium" panose="02000506000000020004" pitchFamily="2" charset="0"/>
              </a:rPr>
              <a:t>8</a:t>
            </a:r>
            <a:endParaRPr lang="ru-RU" sz="4800" dirty="0">
              <a:solidFill>
                <a:prstClr val="white"/>
              </a:solidFill>
              <a:latin typeface="PF DinDisplay Pro Medium" panose="02000506000000020004" pitchFamily="2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055365" y="4714214"/>
            <a:ext cx="804051" cy="861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dirty="0" smtClean="0">
                <a:solidFill>
                  <a:prstClr val="white"/>
                </a:solidFill>
                <a:latin typeface="PF DinDisplay Pro Medium" panose="02000506000000020004" pitchFamily="2" charset="0"/>
              </a:rPr>
              <a:t>7</a:t>
            </a:r>
            <a:endParaRPr lang="ru-RU" sz="4800" dirty="0">
              <a:solidFill>
                <a:prstClr val="white"/>
              </a:solidFill>
              <a:latin typeface="PF DinDisplay Pro Medium" panose="02000506000000020004" pitchFamily="2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055365" y="5727373"/>
            <a:ext cx="804051" cy="861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prstClr val="white"/>
                </a:solidFill>
                <a:latin typeface="PF DinDisplay Pro Medium" panose="02000506000000020004" pitchFamily="2" charset="0"/>
              </a:rPr>
              <a:t>5</a:t>
            </a:r>
            <a:endParaRPr lang="ru-RU" sz="4800" dirty="0">
              <a:solidFill>
                <a:prstClr val="white"/>
              </a:solidFill>
              <a:latin typeface="PF DinDisplay Pro Medium" panose="02000506000000020004" pitchFamily="2" charset="0"/>
            </a:endParaRPr>
          </a:p>
        </p:txBody>
      </p:sp>
      <p:sp>
        <p:nvSpPr>
          <p:cNvPr id="64" name="Прямоугольник 8"/>
          <p:cNvSpPr/>
          <p:nvPr/>
        </p:nvSpPr>
        <p:spPr>
          <a:xfrm>
            <a:off x="877276" y="5632967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solidFill>
            <a:srgbClr val="E9EA7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5" name="Группа 64"/>
          <p:cNvGrpSpPr/>
          <p:nvPr/>
        </p:nvGrpSpPr>
        <p:grpSpPr>
          <a:xfrm>
            <a:off x="848444" y="6000963"/>
            <a:ext cx="1381452" cy="205902"/>
            <a:chOff x="835617" y="5811073"/>
            <a:chExt cx="1381452" cy="205902"/>
          </a:xfrm>
        </p:grpSpPr>
        <p:sp>
          <p:nvSpPr>
            <p:cNvPr id="66" name="Прямоугольник 65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/>
            <p:cNvSpPr/>
            <p:nvPr/>
          </p:nvSpPr>
          <p:spPr>
            <a:xfrm rot="19666313" flipH="1">
              <a:off x="835617" y="5812158"/>
              <a:ext cx="1379223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848533" y="5999946"/>
            <a:ext cx="1379222" cy="206444"/>
            <a:chOff x="837847" y="5809446"/>
            <a:chExt cx="1379222" cy="206444"/>
          </a:xfrm>
          <a:solidFill>
            <a:srgbClr val="904642"/>
          </a:solidFill>
        </p:grpSpPr>
        <p:sp>
          <p:nvSpPr>
            <p:cNvPr id="94" name="Прямоугольник 93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 rot="19666313" flipH="1">
              <a:off x="845002" y="5809446"/>
              <a:ext cx="1369053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8"/>
          <p:cNvSpPr/>
          <p:nvPr/>
        </p:nvSpPr>
        <p:spPr>
          <a:xfrm>
            <a:off x="877276" y="5632967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8"/>
          <p:cNvSpPr/>
          <p:nvPr/>
        </p:nvSpPr>
        <p:spPr>
          <a:xfrm>
            <a:off x="877276" y="4609905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solidFill>
            <a:srgbClr val="E9EA7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8" name="Группа 97"/>
          <p:cNvGrpSpPr/>
          <p:nvPr/>
        </p:nvGrpSpPr>
        <p:grpSpPr>
          <a:xfrm>
            <a:off x="848444" y="4977901"/>
            <a:ext cx="1381452" cy="205902"/>
            <a:chOff x="835617" y="5811073"/>
            <a:chExt cx="1381452" cy="205902"/>
          </a:xfrm>
        </p:grpSpPr>
        <p:sp>
          <p:nvSpPr>
            <p:cNvPr id="99" name="Прямоугольник 98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/>
            <p:cNvSpPr/>
            <p:nvPr/>
          </p:nvSpPr>
          <p:spPr>
            <a:xfrm rot="19666313" flipH="1">
              <a:off x="835617" y="5812158"/>
              <a:ext cx="1379223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848533" y="4977063"/>
            <a:ext cx="1379222" cy="206265"/>
            <a:chOff x="837847" y="5809625"/>
            <a:chExt cx="1379222" cy="206265"/>
          </a:xfrm>
          <a:solidFill>
            <a:srgbClr val="904642"/>
          </a:solidFill>
        </p:grpSpPr>
        <p:sp>
          <p:nvSpPr>
            <p:cNvPr id="102" name="Прямоугольник 101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 rot="19666313" flipH="1">
              <a:off x="844383" y="5809625"/>
              <a:ext cx="1369724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4" name="Прямоугольник 8"/>
          <p:cNvSpPr/>
          <p:nvPr/>
        </p:nvSpPr>
        <p:spPr>
          <a:xfrm>
            <a:off x="877276" y="4609905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8"/>
          <p:cNvSpPr/>
          <p:nvPr/>
        </p:nvSpPr>
        <p:spPr>
          <a:xfrm>
            <a:off x="877276" y="3586843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solidFill>
            <a:srgbClr val="E9EA7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6" name="Группа 105"/>
          <p:cNvGrpSpPr/>
          <p:nvPr/>
        </p:nvGrpSpPr>
        <p:grpSpPr>
          <a:xfrm>
            <a:off x="848444" y="3954839"/>
            <a:ext cx="1381452" cy="205902"/>
            <a:chOff x="835617" y="5811073"/>
            <a:chExt cx="1381452" cy="205902"/>
          </a:xfrm>
        </p:grpSpPr>
        <p:sp>
          <p:nvSpPr>
            <p:cNvPr id="107" name="Прямоугольник 106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/>
            <p:cNvSpPr/>
            <p:nvPr/>
          </p:nvSpPr>
          <p:spPr>
            <a:xfrm rot="19666313" flipH="1">
              <a:off x="835617" y="5812158"/>
              <a:ext cx="1379223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848533" y="3954103"/>
            <a:ext cx="1379222" cy="206163"/>
            <a:chOff x="837847" y="5809727"/>
            <a:chExt cx="1379222" cy="206163"/>
          </a:xfrm>
          <a:solidFill>
            <a:srgbClr val="904642"/>
          </a:solidFill>
        </p:grpSpPr>
        <p:sp>
          <p:nvSpPr>
            <p:cNvPr id="110" name="Прямоугольник 109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рямоугольник 110"/>
            <p:cNvSpPr/>
            <p:nvPr/>
          </p:nvSpPr>
          <p:spPr>
            <a:xfrm rot="19666313" flipH="1">
              <a:off x="844033" y="5809727"/>
              <a:ext cx="1370104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12" name="Прямоугольник 8"/>
          <p:cNvSpPr/>
          <p:nvPr/>
        </p:nvSpPr>
        <p:spPr>
          <a:xfrm>
            <a:off x="877276" y="3586843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8"/>
          <p:cNvSpPr/>
          <p:nvPr/>
        </p:nvSpPr>
        <p:spPr>
          <a:xfrm>
            <a:off x="10064289" y="5632967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solidFill>
            <a:srgbClr val="E9EA7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4" name="Группа 113"/>
          <p:cNvGrpSpPr/>
          <p:nvPr/>
        </p:nvGrpSpPr>
        <p:grpSpPr>
          <a:xfrm>
            <a:off x="10035457" y="6000963"/>
            <a:ext cx="1381452" cy="205902"/>
            <a:chOff x="835617" y="5811073"/>
            <a:chExt cx="1381452" cy="205902"/>
          </a:xfrm>
        </p:grpSpPr>
        <p:sp>
          <p:nvSpPr>
            <p:cNvPr id="115" name="Прямоугольник 114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Прямоугольник 115"/>
            <p:cNvSpPr/>
            <p:nvPr/>
          </p:nvSpPr>
          <p:spPr>
            <a:xfrm rot="19666313" flipH="1">
              <a:off x="835617" y="5812158"/>
              <a:ext cx="1379223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10035546" y="5999887"/>
            <a:ext cx="1379222" cy="206503"/>
            <a:chOff x="837847" y="5809387"/>
            <a:chExt cx="1379222" cy="206503"/>
          </a:xfrm>
          <a:solidFill>
            <a:srgbClr val="904642"/>
          </a:solidFill>
        </p:grpSpPr>
        <p:sp>
          <p:nvSpPr>
            <p:cNvPr id="118" name="Прямоугольник 117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ик 118"/>
            <p:cNvSpPr/>
            <p:nvPr/>
          </p:nvSpPr>
          <p:spPr>
            <a:xfrm rot="19666313" flipH="1">
              <a:off x="845209" y="5809387"/>
              <a:ext cx="1368830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0" name="Прямоугольник 8"/>
          <p:cNvSpPr/>
          <p:nvPr/>
        </p:nvSpPr>
        <p:spPr>
          <a:xfrm>
            <a:off x="10064289" y="5632967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8"/>
          <p:cNvSpPr/>
          <p:nvPr/>
        </p:nvSpPr>
        <p:spPr>
          <a:xfrm>
            <a:off x="10064289" y="4609905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solidFill>
            <a:srgbClr val="E9EA7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2" name="Группа 121"/>
          <p:cNvGrpSpPr/>
          <p:nvPr/>
        </p:nvGrpSpPr>
        <p:grpSpPr>
          <a:xfrm>
            <a:off x="10035457" y="4977901"/>
            <a:ext cx="1381452" cy="205902"/>
            <a:chOff x="835617" y="5811073"/>
            <a:chExt cx="1381452" cy="205902"/>
          </a:xfrm>
        </p:grpSpPr>
        <p:sp>
          <p:nvSpPr>
            <p:cNvPr id="123" name="Прямоугольник 122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/>
            <p:cNvSpPr/>
            <p:nvPr/>
          </p:nvSpPr>
          <p:spPr>
            <a:xfrm rot="19666313" flipH="1">
              <a:off x="835617" y="5812158"/>
              <a:ext cx="1379223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5" name="Группа 124"/>
          <p:cNvGrpSpPr/>
          <p:nvPr/>
        </p:nvGrpSpPr>
        <p:grpSpPr>
          <a:xfrm>
            <a:off x="10035546" y="4976662"/>
            <a:ext cx="1379222" cy="206666"/>
            <a:chOff x="837847" y="5809224"/>
            <a:chExt cx="1379222" cy="206666"/>
          </a:xfrm>
          <a:solidFill>
            <a:srgbClr val="904642"/>
          </a:solidFill>
        </p:grpSpPr>
        <p:sp>
          <p:nvSpPr>
            <p:cNvPr id="126" name="Прямоугольник 125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Прямоугольник 126"/>
            <p:cNvSpPr/>
            <p:nvPr/>
          </p:nvSpPr>
          <p:spPr>
            <a:xfrm rot="19666313" flipH="1">
              <a:off x="845774" y="5809224"/>
              <a:ext cx="1368217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8" name="Прямоугольник 8"/>
          <p:cNvSpPr/>
          <p:nvPr/>
        </p:nvSpPr>
        <p:spPr>
          <a:xfrm>
            <a:off x="10064289" y="4609905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8"/>
          <p:cNvSpPr/>
          <p:nvPr/>
        </p:nvSpPr>
        <p:spPr>
          <a:xfrm>
            <a:off x="10064289" y="3586843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solidFill>
            <a:srgbClr val="E9EA7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0" name="Группа 129"/>
          <p:cNvGrpSpPr/>
          <p:nvPr/>
        </p:nvGrpSpPr>
        <p:grpSpPr>
          <a:xfrm>
            <a:off x="10035457" y="3954839"/>
            <a:ext cx="1381452" cy="205902"/>
            <a:chOff x="835617" y="5811073"/>
            <a:chExt cx="1381452" cy="205902"/>
          </a:xfrm>
        </p:grpSpPr>
        <p:sp>
          <p:nvSpPr>
            <p:cNvPr id="131" name="Прямоугольник 130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рямоугольник 131"/>
            <p:cNvSpPr/>
            <p:nvPr/>
          </p:nvSpPr>
          <p:spPr>
            <a:xfrm rot="19666313" flipH="1">
              <a:off x="835617" y="5812158"/>
              <a:ext cx="1379223" cy="20481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10035546" y="3953514"/>
            <a:ext cx="1379222" cy="206752"/>
            <a:chOff x="837847" y="5809138"/>
            <a:chExt cx="1379222" cy="206752"/>
          </a:xfrm>
          <a:solidFill>
            <a:srgbClr val="904642"/>
          </a:solidFill>
        </p:grpSpPr>
        <p:sp>
          <p:nvSpPr>
            <p:cNvPr id="134" name="Прямоугольник 133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рямоугольник 134"/>
            <p:cNvSpPr/>
            <p:nvPr/>
          </p:nvSpPr>
          <p:spPr>
            <a:xfrm rot="19666313" flipH="1">
              <a:off x="846071" y="5809138"/>
              <a:ext cx="1367896" cy="204817"/>
            </a:xfrm>
            <a:prstGeom prst="rect">
              <a:avLst/>
            </a:prstGeom>
            <a:grpFill/>
            <a:ln w="3175">
              <a:solidFill>
                <a:srgbClr val="9046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6" name="Прямоугольник 8"/>
          <p:cNvSpPr/>
          <p:nvPr/>
        </p:nvSpPr>
        <p:spPr>
          <a:xfrm>
            <a:off x="10064289" y="3586843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7" name="Wrong Answ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43438" y="5799181"/>
            <a:ext cx="609600" cy="609600"/>
          </a:xfrm>
          <a:prstGeom prst="rect">
            <a:avLst/>
          </a:prstGeom>
        </p:spPr>
      </p:pic>
      <p:sp>
        <p:nvSpPr>
          <p:cNvPr id="138" name="Управляющая кнопка: настраиваемая 137">
            <a:hlinkClick r:id="" action="ppaction://noaction" highlightClick="1"/>
          </p:cNvPr>
          <p:cNvSpPr/>
          <p:nvPr/>
        </p:nvSpPr>
        <p:spPr>
          <a:xfrm>
            <a:off x="-133838" y="6408781"/>
            <a:ext cx="772467" cy="810316"/>
          </a:xfrm>
          <a:prstGeom prst="actionButtonBlank">
            <a:avLst/>
          </a:prstGeom>
          <a:solidFill>
            <a:srgbClr val="559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3917577" y="-19051"/>
            <a:ext cx="4454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PF DinDisplay Pro Medium" panose="02000506000000020004" pitchFamily="2" charset="0"/>
              </a:rPr>
              <a:t>Какой бывает тетрадь?</a:t>
            </a:r>
            <a:endParaRPr lang="ru-RU" sz="3200" b="1" dirty="0">
              <a:latin typeface="PF DinDisplay Pro Medium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84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8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8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8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8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10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149" fill="hold"/>
                                        <p:tgtEl>
                                          <p:spTgt spid="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149" fill="hold"/>
                                        <p:tgtEl>
                                          <p:spTgt spid="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149" fill="hold"/>
                                        <p:tgtEl>
                                          <p:spTgt spid="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149" fill="hold"/>
                                        <p:tgtEl>
                                          <p:spTgt spid="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149" fill="hold"/>
                                        <p:tgtEl>
                                          <p:spTgt spid="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149" fill="hold"/>
                                        <p:tgtEl>
                                          <p:spTgt spid="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audio>
              <p:cMediaNode vol="10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7"/>
                </p:tgtEl>
              </p:cMediaNode>
            </p:audio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9" grpId="0"/>
      <p:bldP spid="52" grpId="0"/>
      <p:bldP spid="53" grpId="0"/>
      <p:bldP spid="59" grpId="0"/>
      <p:bldP spid="61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110514" cy="6908799"/>
          </a:xfrm>
          <a:prstGeom prst="rect">
            <a:avLst/>
          </a:prstGeom>
          <a:solidFill>
            <a:srgbClr val="559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81486" y="-1"/>
            <a:ext cx="6110514" cy="6908799"/>
          </a:xfrm>
          <a:prstGeom prst="rect">
            <a:avLst/>
          </a:prstGeom>
          <a:solidFill>
            <a:srgbClr val="B66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1719" y="157767"/>
            <a:ext cx="11848563" cy="65424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ru-RU" sz="4100" kern="0" dirty="0" smtClean="0">
                <a:solidFill>
                  <a:srgbClr val="92D050"/>
                </a:solidFill>
                <a:latin typeface="Pixel" panose="02000000000000000000" pitchFamily="2" charset="0"/>
              </a:rPr>
              <a:t>№№№№№№№№№№№№№№№№№№№№№№№№№№№№№№№№</a:t>
            </a:r>
          </a:p>
          <a:p>
            <a:pPr algn="ctr">
              <a:spcAft>
                <a:spcPts val="1800"/>
              </a:spcAft>
            </a:pPr>
            <a:r>
              <a:rPr lang="ru-RU" sz="4100" kern="0" spc="10" dirty="0" smtClean="0">
                <a:solidFill>
                  <a:srgbClr val="92D050"/>
                </a:solidFill>
                <a:latin typeface="Pixel" panose="02000000000000000000" pitchFamily="2" charset="0"/>
              </a:rPr>
              <a:t>№                              №</a:t>
            </a:r>
            <a:endParaRPr lang="ru-RU" sz="4100" kern="0" spc="10" dirty="0">
              <a:solidFill>
                <a:srgbClr val="92D050"/>
              </a:solidFill>
              <a:latin typeface="Pixel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r>
              <a:rPr lang="ru-RU" sz="4100" kern="0" spc="10" dirty="0" smtClean="0">
                <a:solidFill>
                  <a:srgbClr val="92D050"/>
                </a:solidFill>
                <a:latin typeface="Pixel" panose="02000000000000000000" pitchFamily="2" charset="0"/>
              </a:rPr>
              <a:t>№          И  </a:t>
            </a:r>
            <a:r>
              <a:rPr lang="ru-RU" sz="4100" kern="0" spc="10" dirty="0">
                <a:solidFill>
                  <a:srgbClr val="92D050"/>
                </a:solidFill>
                <a:latin typeface="Pixel" panose="02000000000000000000" pitchFamily="2" charset="0"/>
              </a:rPr>
              <a:t>Г</a:t>
            </a:r>
            <a:r>
              <a:rPr lang="ru-RU" sz="4100" kern="0" spc="10" dirty="0" smtClean="0">
                <a:solidFill>
                  <a:srgbClr val="92D050"/>
                </a:solidFill>
                <a:latin typeface="Pixel" panose="02000000000000000000" pitchFamily="2" charset="0"/>
              </a:rPr>
              <a:t>  </a:t>
            </a:r>
            <a:r>
              <a:rPr lang="ru-RU" sz="4100" kern="0" spc="10" dirty="0">
                <a:solidFill>
                  <a:srgbClr val="92D050"/>
                </a:solidFill>
                <a:latin typeface="Pixel" panose="02000000000000000000" pitchFamily="2" charset="0"/>
              </a:rPr>
              <a:t>Р</a:t>
            </a:r>
            <a:r>
              <a:rPr lang="ru-RU" sz="4100" kern="0" spc="10" dirty="0" smtClean="0">
                <a:solidFill>
                  <a:srgbClr val="92D050"/>
                </a:solidFill>
                <a:latin typeface="Pixel" panose="02000000000000000000" pitchFamily="2" charset="0"/>
              </a:rPr>
              <a:t>  А          №</a:t>
            </a:r>
            <a:endParaRPr lang="ru-RU" sz="4100" kern="0" spc="10" dirty="0">
              <a:solidFill>
                <a:srgbClr val="92D050"/>
              </a:solidFill>
              <a:latin typeface="Pixel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r>
              <a:rPr lang="ru-RU" sz="4100" kern="0" spc="10" dirty="0" smtClean="0">
                <a:solidFill>
                  <a:srgbClr val="92D050"/>
                </a:solidFill>
                <a:latin typeface="Pixel" panose="02000000000000000000" pitchFamily="2" charset="0"/>
              </a:rPr>
              <a:t>№                              №</a:t>
            </a:r>
            <a:endParaRPr lang="ru-RU" sz="4100" kern="0" spc="10" dirty="0">
              <a:solidFill>
                <a:srgbClr val="92D050"/>
              </a:solidFill>
              <a:latin typeface="Pixel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r>
              <a:rPr lang="ru-RU" sz="4100" kern="0" spc="10" dirty="0" smtClean="0">
                <a:solidFill>
                  <a:srgbClr val="92D050"/>
                </a:solidFill>
                <a:latin typeface="Pixel" panose="02000000000000000000" pitchFamily="2" charset="0"/>
              </a:rPr>
              <a:t>№        Н А О Б О Р О Т       №</a:t>
            </a:r>
            <a:endParaRPr lang="ru-RU" sz="4100" kern="0" spc="10" dirty="0">
              <a:solidFill>
                <a:srgbClr val="92D050"/>
              </a:solidFill>
              <a:latin typeface="Pixel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r>
              <a:rPr lang="ru-RU" sz="4100" kern="0" spc="10" dirty="0" smtClean="0">
                <a:solidFill>
                  <a:srgbClr val="92D050"/>
                </a:solidFill>
                <a:latin typeface="Pixel" panose="02000000000000000000" pitchFamily="2" charset="0"/>
              </a:rPr>
              <a:t>№                              №</a:t>
            </a:r>
            <a:endParaRPr lang="ru-RU" sz="4100" kern="0" spc="10" dirty="0">
              <a:solidFill>
                <a:srgbClr val="92D050"/>
              </a:solidFill>
              <a:latin typeface="Pixel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r>
              <a:rPr lang="ru-RU" sz="4100" kern="0" dirty="0" smtClean="0">
                <a:solidFill>
                  <a:srgbClr val="92D050"/>
                </a:solidFill>
                <a:latin typeface="Pixel" panose="02000000000000000000" pitchFamily="2" charset="0"/>
              </a:rPr>
              <a:t>№№№№№№№№№№№№№№№№№№№№№№№№№№№№№№№№</a:t>
            </a:r>
            <a:endParaRPr lang="ru-RU" sz="4100" kern="0" dirty="0">
              <a:solidFill>
                <a:srgbClr val="92D050"/>
              </a:solidFill>
              <a:latin typeface="Pixe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0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110514" cy="6908799"/>
          </a:xfrm>
          <a:prstGeom prst="rect">
            <a:avLst/>
          </a:prstGeom>
          <a:solidFill>
            <a:srgbClr val="559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81486" y="-1"/>
            <a:ext cx="6110514" cy="6908799"/>
          </a:xfrm>
          <a:prstGeom prst="rect">
            <a:avLst/>
          </a:prstGeom>
          <a:solidFill>
            <a:srgbClr val="B66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8629" y="713014"/>
            <a:ext cx="1756228" cy="2612572"/>
          </a:xfrm>
          <a:prstGeom prst="roundRect">
            <a:avLst>
              <a:gd name="adj" fmla="val 14188"/>
            </a:avLst>
          </a:prstGeom>
          <a:solidFill>
            <a:srgbClr val="B66561"/>
          </a:solidFill>
          <a:ln w="28575">
            <a:solidFill>
              <a:srgbClr val="9046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3B3838"/>
                </a:solidFill>
                <a:latin typeface="Clarendon BT" panose="02040704040505020204" pitchFamily="18" charset="0"/>
              </a:rPr>
              <a:t>?</a:t>
            </a:r>
            <a:endParaRPr lang="ru-RU" sz="13800" b="1" dirty="0">
              <a:solidFill>
                <a:srgbClr val="3B3838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815092" y="713014"/>
            <a:ext cx="1756228" cy="2612572"/>
          </a:xfrm>
          <a:prstGeom prst="roundRect">
            <a:avLst>
              <a:gd name="adj" fmla="val 14188"/>
            </a:avLst>
          </a:prstGeom>
          <a:solidFill>
            <a:srgbClr val="5597BD"/>
          </a:solidFill>
          <a:ln w="28575">
            <a:solidFill>
              <a:srgbClr val="387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rgbClr val="3B3838"/>
                </a:solidFill>
                <a:latin typeface="Clarendon BT" panose="02040704040505020204" pitchFamily="18" charset="0"/>
              </a:rPr>
              <a:t>?</a:t>
            </a:r>
            <a:endParaRPr lang="ru-RU" sz="13800" b="1" dirty="0">
              <a:solidFill>
                <a:srgbClr val="3B3838"/>
              </a:solidFill>
            </a:endParaRPr>
          </a:p>
        </p:txBody>
      </p:sp>
      <p:sp>
        <p:nvSpPr>
          <p:cNvPr id="24" name="Прямоугольник 8"/>
          <p:cNvSpPr/>
          <p:nvPr/>
        </p:nvSpPr>
        <p:spPr>
          <a:xfrm>
            <a:off x="877276" y="5632967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solidFill>
            <a:srgbClr val="E9EA7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3" name="Группа 62"/>
          <p:cNvGrpSpPr/>
          <p:nvPr/>
        </p:nvGrpSpPr>
        <p:grpSpPr>
          <a:xfrm>
            <a:off x="846303" y="6001573"/>
            <a:ext cx="1381452" cy="205902"/>
            <a:chOff x="835617" y="5811073"/>
            <a:chExt cx="1381452" cy="205902"/>
          </a:xfrm>
          <a:solidFill>
            <a:srgbClr val="904642"/>
          </a:solidFill>
        </p:grpSpPr>
        <p:sp>
          <p:nvSpPr>
            <p:cNvPr id="25" name="Прямоугольник 24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 rot="19666313" flipH="1">
              <a:off x="835617" y="5812158"/>
              <a:ext cx="1379223" cy="2048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Скругленный прямоугольник 53"/>
          <p:cNvSpPr/>
          <p:nvPr/>
        </p:nvSpPr>
        <p:spPr>
          <a:xfrm>
            <a:off x="3325235" y="1663202"/>
            <a:ext cx="5540991" cy="859809"/>
          </a:xfrm>
          <a:prstGeom prst="roundRect">
            <a:avLst>
              <a:gd name="adj" fmla="val 8731"/>
            </a:avLst>
          </a:prstGeom>
          <a:solidFill>
            <a:srgbClr val="CA959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3B3838"/>
                </a:solidFill>
                <a:latin typeface="Clarendon BT" panose="02040704040505020204" pitchFamily="18" charset="0"/>
              </a:rPr>
              <a:t>2</a:t>
            </a:r>
            <a:endParaRPr lang="ru-RU" sz="7200" b="1" dirty="0">
              <a:solidFill>
                <a:srgbClr val="3B3838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325235" y="2679960"/>
            <a:ext cx="5540991" cy="859809"/>
          </a:xfrm>
          <a:prstGeom prst="roundRect">
            <a:avLst>
              <a:gd name="adj" fmla="val 8731"/>
            </a:avLst>
          </a:prstGeom>
          <a:solidFill>
            <a:srgbClr val="CA959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3B3838"/>
                </a:solidFill>
                <a:latin typeface="Clarendon BT" panose="02040704040505020204" pitchFamily="18" charset="0"/>
              </a:rPr>
              <a:t>3</a:t>
            </a:r>
            <a:endParaRPr lang="ru-RU" sz="7200" b="1" dirty="0">
              <a:solidFill>
                <a:srgbClr val="3B3838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325235" y="3696718"/>
            <a:ext cx="5540991" cy="859809"/>
          </a:xfrm>
          <a:prstGeom prst="roundRect">
            <a:avLst>
              <a:gd name="adj" fmla="val 8731"/>
            </a:avLst>
          </a:prstGeom>
          <a:solidFill>
            <a:srgbClr val="CA959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b="1" dirty="0" smtClean="0">
                <a:solidFill>
                  <a:srgbClr val="3B3838"/>
                </a:solidFill>
                <a:latin typeface="Clarendon BT" panose="02040704040505020204" pitchFamily="18" charset="0"/>
              </a:rPr>
              <a:t>4</a:t>
            </a:r>
            <a:endParaRPr lang="ru-RU" sz="7200" b="1" dirty="0">
              <a:solidFill>
                <a:srgbClr val="3B3838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325235" y="4713476"/>
            <a:ext cx="5540991" cy="859809"/>
          </a:xfrm>
          <a:prstGeom prst="roundRect">
            <a:avLst>
              <a:gd name="adj" fmla="val 8731"/>
            </a:avLst>
          </a:prstGeom>
          <a:solidFill>
            <a:srgbClr val="CA959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b="1" dirty="0" smtClean="0">
                <a:solidFill>
                  <a:srgbClr val="3B3838"/>
                </a:solidFill>
                <a:latin typeface="Clarendon BT" panose="02040704040505020204" pitchFamily="18" charset="0"/>
              </a:rPr>
              <a:t>5</a:t>
            </a:r>
            <a:endParaRPr lang="ru-RU" sz="7200" b="1" dirty="0">
              <a:solidFill>
                <a:srgbClr val="3B3838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325235" y="5728002"/>
            <a:ext cx="5540991" cy="859809"/>
          </a:xfrm>
          <a:prstGeom prst="roundRect">
            <a:avLst>
              <a:gd name="adj" fmla="val 8731"/>
            </a:avLst>
          </a:prstGeom>
          <a:solidFill>
            <a:srgbClr val="CA959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b="1" dirty="0" smtClean="0">
                <a:solidFill>
                  <a:srgbClr val="3B3838"/>
                </a:solidFill>
                <a:latin typeface="Clarendon BT" panose="02040704040505020204" pitchFamily="18" charset="0"/>
              </a:rPr>
              <a:t>6</a:t>
            </a:r>
            <a:endParaRPr lang="ru-RU" sz="7200" b="1" dirty="0">
              <a:solidFill>
                <a:srgbClr val="3B3838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325235" y="646444"/>
            <a:ext cx="5540991" cy="859809"/>
          </a:xfrm>
          <a:prstGeom prst="roundRect">
            <a:avLst>
              <a:gd name="adj" fmla="val 8731"/>
            </a:avLst>
          </a:prstGeom>
          <a:solidFill>
            <a:srgbClr val="CA959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3B3838"/>
                </a:solidFill>
                <a:latin typeface="Clarendon BT" panose="02040704040505020204" pitchFamily="18" charset="0"/>
              </a:rPr>
              <a:t>1</a:t>
            </a:r>
            <a:endParaRPr lang="ru-RU" sz="7200" b="1" dirty="0">
              <a:solidFill>
                <a:srgbClr val="3B3838"/>
              </a:solidFill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6081486" y="645187"/>
            <a:ext cx="2777930" cy="86106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</p:cNvPr>
          <p:cNvSpPr/>
          <p:nvPr/>
        </p:nvSpPr>
        <p:spPr>
          <a:xfrm>
            <a:off x="6069221" y="1660578"/>
            <a:ext cx="2777930" cy="86106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325505" y="647701"/>
            <a:ext cx="5540991" cy="859809"/>
          </a:xfrm>
          <a:prstGeom prst="roundRect">
            <a:avLst>
              <a:gd name="adj" fmla="val 8731"/>
            </a:avLst>
          </a:prstGeo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вода</a:t>
            </a:r>
            <a:endParaRPr lang="ru-RU" sz="3200" dirty="0">
              <a:solidFill>
                <a:schemeClr val="bg1"/>
              </a:solidFill>
              <a:latin typeface="PF DinDisplay Pro Medium" panose="02000506000000020004" pitchFamily="2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325505" y="1664459"/>
            <a:ext cx="5540991" cy="859809"/>
          </a:xfrm>
          <a:prstGeom prst="roundRect">
            <a:avLst>
              <a:gd name="adj" fmla="val 8731"/>
            </a:avLst>
          </a:prstGeo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воздух/кислород</a:t>
            </a:r>
            <a:endParaRPr lang="ru-RU" sz="3200" dirty="0">
              <a:solidFill>
                <a:schemeClr val="bg1"/>
              </a:solidFill>
              <a:latin typeface="PF DinDisplay Pro Medium" panose="02000506000000020004" pitchFamily="2" charset="0"/>
            </a:endParaRPr>
          </a:p>
        </p:txBody>
      </p:sp>
      <p:sp>
        <p:nvSpPr>
          <p:cNvPr id="66" name="Управляющая кнопка: настраиваемая 65">
            <a:hlinkClick r:id="" action="ppaction://noaction" highlightClick="1"/>
          </p:cNvPr>
          <p:cNvSpPr/>
          <p:nvPr/>
        </p:nvSpPr>
        <p:spPr>
          <a:xfrm>
            <a:off x="6069221" y="2672483"/>
            <a:ext cx="2777930" cy="86106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Управляющая кнопка: настраиваемая 91">
            <a:hlinkClick r:id="" action="ppaction://noaction" highlightClick="1"/>
          </p:cNvPr>
          <p:cNvSpPr/>
          <p:nvPr/>
        </p:nvSpPr>
        <p:spPr>
          <a:xfrm>
            <a:off x="6069221" y="3695461"/>
            <a:ext cx="2777930" cy="86106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Управляющая кнопка: настраиваемая 92">
            <a:hlinkClick r:id="" action="ppaction://noaction" highlightClick="1"/>
          </p:cNvPr>
          <p:cNvSpPr/>
          <p:nvPr/>
        </p:nvSpPr>
        <p:spPr>
          <a:xfrm>
            <a:off x="6069221" y="4712220"/>
            <a:ext cx="2777930" cy="86106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Управляющая кнопка: настраиваемая 93">
            <a:hlinkClick r:id="" action="ppaction://noaction" highlightClick="1"/>
          </p:cNvPr>
          <p:cNvSpPr/>
          <p:nvPr/>
        </p:nvSpPr>
        <p:spPr>
          <a:xfrm>
            <a:off x="6069221" y="5727373"/>
            <a:ext cx="2777930" cy="86106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325505" y="2681217"/>
            <a:ext cx="5540991" cy="859809"/>
          </a:xfrm>
          <a:prstGeom prst="roundRect">
            <a:avLst>
              <a:gd name="adj" fmla="val 8731"/>
            </a:avLst>
          </a:prstGeo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сода</a:t>
            </a:r>
            <a:endParaRPr lang="ru-RU" sz="3200" dirty="0">
              <a:solidFill>
                <a:schemeClr val="bg1"/>
              </a:solidFill>
              <a:latin typeface="PF DinDisplay Pro Medium" panose="02000506000000020004" pitchFamily="2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325505" y="3697975"/>
            <a:ext cx="5540991" cy="859809"/>
          </a:xfrm>
          <a:prstGeom prst="roundRect">
            <a:avLst>
              <a:gd name="adj" fmla="val 8731"/>
            </a:avLst>
          </a:prstGeo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соль</a:t>
            </a:r>
            <a:endParaRPr lang="ru-RU" sz="3200" dirty="0">
              <a:solidFill>
                <a:schemeClr val="bg1"/>
              </a:solidFill>
              <a:latin typeface="PF DinDisplay Pro Medium" panose="02000506000000020004" pitchFamily="2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325505" y="4714733"/>
            <a:ext cx="5540991" cy="859809"/>
          </a:xfrm>
          <a:prstGeom prst="roundRect">
            <a:avLst>
              <a:gd name="adj" fmla="val 8731"/>
            </a:avLst>
          </a:prstGeo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мыло</a:t>
            </a:r>
            <a:endParaRPr lang="ru-RU" sz="3200" dirty="0">
              <a:solidFill>
                <a:schemeClr val="bg1"/>
              </a:solidFill>
              <a:latin typeface="PF DinDisplay Pro Medium" panose="02000506000000020004" pitchFamily="2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325505" y="5728002"/>
            <a:ext cx="5540991" cy="859809"/>
          </a:xfrm>
          <a:prstGeom prst="roundRect">
            <a:avLst>
              <a:gd name="adj" fmla="val 8731"/>
            </a:avLst>
          </a:prstGeo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PF DinDisplay Pro Medium" panose="02000506000000020004" pitchFamily="2" charset="0"/>
              </a:rPr>
              <a:t>спирт</a:t>
            </a:r>
            <a:endParaRPr lang="ru-RU" sz="3200" dirty="0">
              <a:solidFill>
                <a:schemeClr val="bg1"/>
              </a:solidFill>
              <a:latin typeface="PF DinDisplay Pro Medium" panose="02000506000000020004" pitchFamily="2" charset="0"/>
            </a:endParaRPr>
          </a:p>
        </p:txBody>
      </p:sp>
      <p:sp>
        <p:nvSpPr>
          <p:cNvPr id="27" name="Прямоугольник 8"/>
          <p:cNvSpPr/>
          <p:nvPr/>
        </p:nvSpPr>
        <p:spPr>
          <a:xfrm>
            <a:off x="877276" y="5632967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8"/>
          <p:cNvSpPr/>
          <p:nvPr/>
        </p:nvSpPr>
        <p:spPr>
          <a:xfrm>
            <a:off x="877276" y="4609905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solidFill>
            <a:srgbClr val="E9EA7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8" name="Группа 67"/>
          <p:cNvGrpSpPr/>
          <p:nvPr/>
        </p:nvGrpSpPr>
        <p:grpSpPr>
          <a:xfrm>
            <a:off x="846303" y="4978511"/>
            <a:ext cx="1381452" cy="205902"/>
            <a:chOff x="835617" y="5811073"/>
            <a:chExt cx="1381452" cy="205902"/>
          </a:xfrm>
          <a:solidFill>
            <a:srgbClr val="904642"/>
          </a:solidFill>
        </p:grpSpPr>
        <p:sp>
          <p:nvSpPr>
            <p:cNvPr id="69" name="Прямоугольник 68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 rot="19666313" flipH="1">
              <a:off x="835617" y="5812158"/>
              <a:ext cx="1379223" cy="2048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1" name="Прямоугольник 8"/>
          <p:cNvSpPr/>
          <p:nvPr/>
        </p:nvSpPr>
        <p:spPr>
          <a:xfrm>
            <a:off x="877276" y="4609905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8"/>
          <p:cNvSpPr/>
          <p:nvPr/>
        </p:nvSpPr>
        <p:spPr>
          <a:xfrm>
            <a:off x="877276" y="3586843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solidFill>
            <a:srgbClr val="E9EA7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3" name="Группа 72"/>
          <p:cNvGrpSpPr/>
          <p:nvPr/>
        </p:nvGrpSpPr>
        <p:grpSpPr>
          <a:xfrm>
            <a:off x="846303" y="3955449"/>
            <a:ext cx="1381452" cy="205902"/>
            <a:chOff x="835617" y="5811073"/>
            <a:chExt cx="1381452" cy="205902"/>
          </a:xfrm>
          <a:solidFill>
            <a:srgbClr val="904642"/>
          </a:solidFill>
        </p:grpSpPr>
        <p:sp>
          <p:nvSpPr>
            <p:cNvPr id="74" name="Прямоугольник 73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 rot="19666313" flipH="1">
              <a:off x="835617" y="5812158"/>
              <a:ext cx="1379223" cy="2048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6" name="Прямоугольник 8"/>
          <p:cNvSpPr/>
          <p:nvPr/>
        </p:nvSpPr>
        <p:spPr>
          <a:xfrm>
            <a:off x="877276" y="3586843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8"/>
          <p:cNvSpPr/>
          <p:nvPr/>
        </p:nvSpPr>
        <p:spPr>
          <a:xfrm>
            <a:off x="10064289" y="5632967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solidFill>
            <a:srgbClr val="E9EA7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8" name="Группа 77"/>
          <p:cNvGrpSpPr/>
          <p:nvPr/>
        </p:nvGrpSpPr>
        <p:grpSpPr>
          <a:xfrm>
            <a:off x="10033316" y="6001573"/>
            <a:ext cx="1381452" cy="205902"/>
            <a:chOff x="835617" y="5811073"/>
            <a:chExt cx="1381452" cy="205902"/>
          </a:xfrm>
          <a:solidFill>
            <a:srgbClr val="904642"/>
          </a:solidFill>
        </p:grpSpPr>
        <p:sp>
          <p:nvSpPr>
            <p:cNvPr id="79" name="Прямоугольник 78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 rot="19666313" flipH="1">
              <a:off x="835617" y="5812158"/>
              <a:ext cx="1379223" cy="2048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1" name="Прямоугольник 8"/>
          <p:cNvSpPr/>
          <p:nvPr/>
        </p:nvSpPr>
        <p:spPr>
          <a:xfrm>
            <a:off x="10064289" y="5632967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"/>
          <p:cNvSpPr/>
          <p:nvPr/>
        </p:nvSpPr>
        <p:spPr>
          <a:xfrm>
            <a:off x="10064289" y="4609905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solidFill>
            <a:srgbClr val="E9EA7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3" name="Группа 82"/>
          <p:cNvGrpSpPr/>
          <p:nvPr/>
        </p:nvGrpSpPr>
        <p:grpSpPr>
          <a:xfrm>
            <a:off x="10033316" y="4978511"/>
            <a:ext cx="1381452" cy="205902"/>
            <a:chOff x="835617" y="5811073"/>
            <a:chExt cx="1381452" cy="205902"/>
          </a:xfrm>
          <a:solidFill>
            <a:srgbClr val="904642"/>
          </a:solidFill>
        </p:grpSpPr>
        <p:sp>
          <p:nvSpPr>
            <p:cNvPr id="84" name="Прямоугольник 83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 rot="19666313" flipH="1">
              <a:off x="835617" y="5812158"/>
              <a:ext cx="1379223" cy="2048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6" name="Прямоугольник 8"/>
          <p:cNvSpPr/>
          <p:nvPr/>
        </p:nvSpPr>
        <p:spPr>
          <a:xfrm>
            <a:off x="10064289" y="4609905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"/>
          <p:cNvSpPr/>
          <p:nvPr/>
        </p:nvSpPr>
        <p:spPr>
          <a:xfrm>
            <a:off x="10064289" y="3586843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solidFill>
            <a:srgbClr val="E9EA7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8" name="Группа 87"/>
          <p:cNvGrpSpPr/>
          <p:nvPr/>
        </p:nvGrpSpPr>
        <p:grpSpPr>
          <a:xfrm>
            <a:off x="10033316" y="3955449"/>
            <a:ext cx="1381452" cy="205902"/>
            <a:chOff x="835617" y="5811073"/>
            <a:chExt cx="1381452" cy="205902"/>
          </a:xfrm>
          <a:solidFill>
            <a:srgbClr val="904642"/>
          </a:solidFill>
        </p:grpSpPr>
        <p:sp>
          <p:nvSpPr>
            <p:cNvPr id="89" name="Прямоугольник 88"/>
            <p:cNvSpPr/>
            <p:nvPr/>
          </p:nvSpPr>
          <p:spPr>
            <a:xfrm rot="1933687">
              <a:off x="837847" y="5811073"/>
              <a:ext cx="1379222" cy="2048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/>
            <p:cNvSpPr/>
            <p:nvPr/>
          </p:nvSpPr>
          <p:spPr>
            <a:xfrm rot="19666313" flipH="1">
              <a:off x="835617" y="5812158"/>
              <a:ext cx="1379223" cy="2048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1" name="Прямоугольник 8"/>
          <p:cNvSpPr/>
          <p:nvPr/>
        </p:nvSpPr>
        <p:spPr>
          <a:xfrm>
            <a:off x="10064289" y="3586843"/>
            <a:ext cx="1319506" cy="943428"/>
          </a:xfrm>
          <a:custGeom>
            <a:avLst/>
            <a:gdLst>
              <a:gd name="connsiteX0" fmla="*/ 0 w 1030514"/>
              <a:gd name="connsiteY0" fmla="*/ 0 h 1030514"/>
              <a:gd name="connsiteX1" fmla="*/ 1030514 w 1030514"/>
              <a:gd name="connsiteY1" fmla="*/ 0 h 1030514"/>
              <a:gd name="connsiteX2" fmla="*/ 1030514 w 1030514"/>
              <a:gd name="connsiteY2" fmla="*/ 1030514 h 1030514"/>
              <a:gd name="connsiteX3" fmla="*/ 0 w 1030514"/>
              <a:gd name="connsiteY3" fmla="*/ 1030514 h 1030514"/>
              <a:gd name="connsiteX4" fmla="*/ 0 w 1030514"/>
              <a:gd name="connsiteY4" fmla="*/ 0 h 1030514"/>
              <a:gd name="connsiteX0" fmla="*/ 135466 w 1165980"/>
              <a:gd name="connsiteY0" fmla="*/ 0 h 1030514"/>
              <a:gd name="connsiteX1" fmla="*/ 1165980 w 1165980"/>
              <a:gd name="connsiteY1" fmla="*/ 0 h 1030514"/>
              <a:gd name="connsiteX2" fmla="*/ 1165980 w 1165980"/>
              <a:gd name="connsiteY2" fmla="*/ 1030514 h 1030514"/>
              <a:gd name="connsiteX3" fmla="*/ 135466 w 1165980"/>
              <a:gd name="connsiteY3" fmla="*/ 1030514 h 1030514"/>
              <a:gd name="connsiteX4" fmla="*/ 135466 w 1165980"/>
              <a:gd name="connsiteY4" fmla="*/ 0 h 1030514"/>
              <a:gd name="connsiteX0" fmla="*/ 164591 w 1195105"/>
              <a:gd name="connsiteY0" fmla="*/ 0 h 1030514"/>
              <a:gd name="connsiteX1" fmla="*/ 1195105 w 1195105"/>
              <a:gd name="connsiteY1" fmla="*/ 0 h 1030514"/>
              <a:gd name="connsiteX2" fmla="*/ 1195105 w 1195105"/>
              <a:gd name="connsiteY2" fmla="*/ 1030514 h 1030514"/>
              <a:gd name="connsiteX3" fmla="*/ 164591 w 1195105"/>
              <a:gd name="connsiteY3" fmla="*/ 1030514 h 1030514"/>
              <a:gd name="connsiteX4" fmla="*/ 164591 w 1195105"/>
              <a:gd name="connsiteY4" fmla="*/ 0 h 1030514"/>
              <a:gd name="connsiteX0" fmla="*/ 94492 w 1125006"/>
              <a:gd name="connsiteY0" fmla="*/ 0 h 1030514"/>
              <a:gd name="connsiteX1" fmla="*/ 1125006 w 1125006"/>
              <a:gd name="connsiteY1" fmla="*/ 0 h 1030514"/>
              <a:gd name="connsiteX2" fmla="*/ 1125006 w 1125006"/>
              <a:gd name="connsiteY2" fmla="*/ 1030514 h 1030514"/>
              <a:gd name="connsiteX3" fmla="*/ 94492 w 1125006"/>
              <a:gd name="connsiteY3" fmla="*/ 1030514 h 1030514"/>
              <a:gd name="connsiteX4" fmla="*/ 94492 w 1125006"/>
              <a:gd name="connsiteY4" fmla="*/ 0 h 1030514"/>
              <a:gd name="connsiteX0" fmla="*/ 125563 w 1156077"/>
              <a:gd name="connsiteY0" fmla="*/ 0 h 1030514"/>
              <a:gd name="connsiteX1" fmla="*/ 1156077 w 1156077"/>
              <a:gd name="connsiteY1" fmla="*/ 0 h 1030514"/>
              <a:gd name="connsiteX2" fmla="*/ 1156077 w 1156077"/>
              <a:gd name="connsiteY2" fmla="*/ 1030514 h 1030514"/>
              <a:gd name="connsiteX3" fmla="*/ 125563 w 1156077"/>
              <a:gd name="connsiteY3" fmla="*/ 1030514 h 1030514"/>
              <a:gd name="connsiteX4" fmla="*/ 125563 w 1156077"/>
              <a:gd name="connsiteY4" fmla="*/ 0 h 1030514"/>
              <a:gd name="connsiteX0" fmla="*/ 154357 w 1184871"/>
              <a:gd name="connsiteY0" fmla="*/ 0 h 1030514"/>
              <a:gd name="connsiteX1" fmla="*/ 1184871 w 1184871"/>
              <a:gd name="connsiteY1" fmla="*/ 0 h 1030514"/>
              <a:gd name="connsiteX2" fmla="*/ 1184871 w 1184871"/>
              <a:gd name="connsiteY2" fmla="*/ 1030514 h 1030514"/>
              <a:gd name="connsiteX3" fmla="*/ 154357 w 1184871"/>
              <a:gd name="connsiteY3" fmla="*/ 1030514 h 1030514"/>
              <a:gd name="connsiteX4" fmla="*/ 154357 w 1184871"/>
              <a:gd name="connsiteY4" fmla="*/ 0 h 1030514"/>
              <a:gd name="connsiteX0" fmla="*/ 154357 w 1266151"/>
              <a:gd name="connsiteY0" fmla="*/ 0 h 1030514"/>
              <a:gd name="connsiteX1" fmla="*/ 1184871 w 1266151"/>
              <a:gd name="connsiteY1" fmla="*/ 0 h 1030514"/>
              <a:gd name="connsiteX2" fmla="*/ 1184871 w 1266151"/>
              <a:gd name="connsiteY2" fmla="*/ 1030514 h 1030514"/>
              <a:gd name="connsiteX3" fmla="*/ 154357 w 1266151"/>
              <a:gd name="connsiteY3" fmla="*/ 1030514 h 1030514"/>
              <a:gd name="connsiteX4" fmla="*/ 154357 w 1266151"/>
              <a:gd name="connsiteY4" fmla="*/ 0 h 1030514"/>
              <a:gd name="connsiteX0" fmla="*/ 154357 w 1327803"/>
              <a:gd name="connsiteY0" fmla="*/ 0 h 1030514"/>
              <a:gd name="connsiteX1" fmla="*/ 1184871 w 1327803"/>
              <a:gd name="connsiteY1" fmla="*/ 0 h 1030514"/>
              <a:gd name="connsiteX2" fmla="*/ 1184871 w 1327803"/>
              <a:gd name="connsiteY2" fmla="*/ 1030514 h 1030514"/>
              <a:gd name="connsiteX3" fmla="*/ 154357 w 1327803"/>
              <a:gd name="connsiteY3" fmla="*/ 1030514 h 1030514"/>
              <a:gd name="connsiteX4" fmla="*/ 154357 w 1327803"/>
              <a:gd name="connsiteY4" fmla="*/ 0 h 1030514"/>
              <a:gd name="connsiteX0" fmla="*/ 179571 w 1305392"/>
              <a:gd name="connsiteY0" fmla="*/ 0 h 1030514"/>
              <a:gd name="connsiteX1" fmla="*/ 1162460 w 1305392"/>
              <a:gd name="connsiteY1" fmla="*/ 0 h 1030514"/>
              <a:gd name="connsiteX2" fmla="*/ 1162460 w 1305392"/>
              <a:gd name="connsiteY2" fmla="*/ 1030514 h 1030514"/>
              <a:gd name="connsiteX3" fmla="*/ 131946 w 1305392"/>
              <a:gd name="connsiteY3" fmla="*/ 1030514 h 1030514"/>
              <a:gd name="connsiteX4" fmla="*/ 179571 w 1305392"/>
              <a:gd name="connsiteY4" fmla="*/ 0 h 1030514"/>
              <a:gd name="connsiteX0" fmla="*/ 154358 w 1280179"/>
              <a:gd name="connsiteY0" fmla="*/ 0 h 1030514"/>
              <a:gd name="connsiteX1" fmla="*/ 1137247 w 1280179"/>
              <a:gd name="connsiteY1" fmla="*/ 0 h 1030514"/>
              <a:gd name="connsiteX2" fmla="*/ 1137247 w 1280179"/>
              <a:gd name="connsiteY2" fmla="*/ 1030514 h 1030514"/>
              <a:gd name="connsiteX3" fmla="*/ 154358 w 1280179"/>
              <a:gd name="connsiteY3" fmla="*/ 1030514 h 1030514"/>
              <a:gd name="connsiteX4" fmla="*/ 154358 w 1280179"/>
              <a:gd name="connsiteY4" fmla="*/ 0 h 1030514"/>
              <a:gd name="connsiteX0" fmla="*/ 154358 w 1253943"/>
              <a:gd name="connsiteY0" fmla="*/ 0 h 1030514"/>
              <a:gd name="connsiteX1" fmla="*/ 1080097 w 1253943"/>
              <a:gd name="connsiteY1" fmla="*/ 0 h 1030514"/>
              <a:gd name="connsiteX2" fmla="*/ 1137247 w 1253943"/>
              <a:gd name="connsiteY2" fmla="*/ 1030514 h 1030514"/>
              <a:gd name="connsiteX3" fmla="*/ 154358 w 1253943"/>
              <a:gd name="connsiteY3" fmla="*/ 1030514 h 1030514"/>
              <a:gd name="connsiteX4" fmla="*/ 154358 w 1253943"/>
              <a:gd name="connsiteY4" fmla="*/ 0 h 1030514"/>
              <a:gd name="connsiteX0" fmla="*/ 154358 w 1223029"/>
              <a:gd name="connsiteY0" fmla="*/ 0 h 1030514"/>
              <a:gd name="connsiteX1" fmla="*/ 1080097 w 1223029"/>
              <a:gd name="connsiteY1" fmla="*/ 0 h 1030514"/>
              <a:gd name="connsiteX2" fmla="*/ 1080097 w 1223029"/>
              <a:gd name="connsiteY2" fmla="*/ 1030514 h 1030514"/>
              <a:gd name="connsiteX3" fmla="*/ 154358 w 1223029"/>
              <a:gd name="connsiteY3" fmla="*/ 1030514 h 1030514"/>
              <a:gd name="connsiteX4" fmla="*/ 154358 w 1223029"/>
              <a:gd name="connsiteY4" fmla="*/ 0 h 1030514"/>
              <a:gd name="connsiteX0" fmla="*/ 154358 w 1244777"/>
              <a:gd name="connsiteY0" fmla="*/ 0 h 1030514"/>
              <a:gd name="connsiteX1" fmla="*/ 1080097 w 1244777"/>
              <a:gd name="connsiteY1" fmla="*/ 0 h 1030514"/>
              <a:gd name="connsiteX2" fmla="*/ 1080097 w 1244777"/>
              <a:gd name="connsiteY2" fmla="*/ 1030514 h 1030514"/>
              <a:gd name="connsiteX3" fmla="*/ 154358 w 1244777"/>
              <a:gd name="connsiteY3" fmla="*/ 1030514 h 1030514"/>
              <a:gd name="connsiteX4" fmla="*/ 154358 w 1244777"/>
              <a:gd name="connsiteY4" fmla="*/ 0 h 1030514"/>
              <a:gd name="connsiteX0" fmla="*/ 154358 w 1265878"/>
              <a:gd name="connsiteY0" fmla="*/ 0 h 1030514"/>
              <a:gd name="connsiteX1" fmla="*/ 1080097 w 1265878"/>
              <a:gd name="connsiteY1" fmla="*/ 0 h 1030514"/>
              <a:gd name="connsiteX2" fmla="*/ 1080097 w 1265878"/>
              <a:gd name="connsiteY2" fmla="*/ 1030514 h 1030514"/>
              <a:gd name="connsiteX3" fmla="*/ 154358 w 1265878"/>
              <a:gd name="connsiteY3" fmla="*/ 1030514 h 1030514"/>
              <a:gd name="connsiteX4" fmla="*/ 154358 w 1265878"/>
              <a:gd name="connsiteY4" fmla="*/ 0 h 1030514"/>
              <a:gd name="connsiteX0" fmla="*/ 184460 w 1295980"/>
              <a:gd name="connsiteY0" fmla="*/ 68 h 1030582"/>
              <a:gd name="connsiteX1" fmla="*/ 1110199 w 1295980"/>
              <a:gd name="connsiteY1" fmla="*/ 68 h 1030582"/>
              <a:gd name="connsiteX2" fmla="*/ 1110199 w 1295980"/>
              <a:gd name="connsiteY2" fmla="*/ 1030582 h 1030582"/>
              <a:gd name="connsiteX3" fmla="*/ 184460 w 1295980"/>
              <a:gd name="connsiteY3" fmla="*/ 1030582 h 1030582"/>
              <a:gd name="connsiteX4" fmla="*/ 184460 w 1295980"/>
              <a:gd name="connsiteY4" fmla="*/ 68 h 1030582"/>
              <a:gd name="connsiteX0" fmla="*/ 184460 w 1295980"/>
              <a:gd name="connsiteY0" fmla="*/ 0 h 1030514"/>
              <a:gd name="connsiteX1" fmla="*/ 1110199 w 1295980"/>
              <a:gd name="connsiteY1" fmla="*/ 0 h 1030514"/>
              <a:gd name="connsiteX2" fmla="*/ 1110199 w 1295980"/>
              <a:gd name="connsiteY2" fmla="*/ 1030514 h 1030514"/>
              <a:gd name="connsiteX3" fmla="*/ 184460 w 1295980"/>
              <a:gd name="connsiteY3" fmla="*/ 1030514 h 1030514"/>
              <a:gd name="connsiteX4" fmla="*/ 184460 w 1295980"/>
              <a:gd name="connsiteY4" fmla="*/ 0 h 1030514"/>
              <a:gd name="connsiteX0" fmla="*/ 207986 w 1319506"/>
              <a:gd name="connsiteY0" fmla="*/ 0 h 1030514"/>
              <a:gd name="connsiteX1" fmla="*/ 1133725 w 1319506"/>
              <a:gd name="connsiteY1" fmla="*/ 0 h 1030514"/>
              <a:gd name="connsiteX2" fmla="*/ 1133725 w 1319506"/>
              <a:gd name="connsiteY2" fmla="*/ 1030514 h 1030514"/>
              <a:gd name="connsiteX3" fmla="*/ 207986 w 1319506"/>
              <a:gd name="connsiteY3" fmla="*/ 1030514 h 1030514"/>
              <a:gd name="connsiteX4" fmla="*/ 207986 w 1319506"/>
              <a:gd name="connsiteY4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506" h="1030514">
                <a:moveTo>
                  <a:pt x="207986" y="0"/>
                </a:moveTo>
                <a:lnTo>
                  <a:pt x="1133725" y="0"/>
                </a:lnTo>
                <a:cubicBezTo>
                  <a:pt x="1388995" y="605"/>
                  <a:pt x="1373755" y="1029909"/>
                  <a:pt x="1133725" y="1030514"/>
                </a:cubicBezTo>
                <a:lnTo>
                  <a:pt x="207986" y="1030514"/>
                </a:lnTo>
                <a:cubicBezTo>
                  <a:pt x="-56809" y="1029909"/>
                  <a:pt x="-81574" y="605"/>
                  <a:pt x="207986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Wrong Answ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43438" y="5799181"/>
            <a:ext cx="609600" cy="609600"/>
          </a:xfrm>
          <a:prstGeom prst="rect">
            <a:avLst/>
          </a:prstGeom>
        </p:spPr>
      </p:pic>
      <p:pic>
        <p:nvPicPr>
          <p:cNvPr id="3" name="100_lin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16984" y="3821822"/>
            <a:ext cx="609600" cy="6096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55365" y="645187"/>
            <a:ext cx="804051" cy="861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dirty="0" smtClean="0">
                <a:solidFill>
                  <a:prstClr val="white"/>
                </a:solidFill>
                <a:latin typeface="PF DinDisplay Pro Medium" panose="02000506000000020004" pitchFamily="2" charset="0"/>
              </a:rPr>
              <a:t>15</a:t>
            </a:r>
            <a:endParaRPr lang="ru-RU" sz="4800" dirty="0">
              <a:solidFill>
                <a:prstClr val="white"/>
              </a:solidFill>
              <a:latin typeface="PF DinDisplay Pro Medium" panose="02000506000000020004" pitchFamily="2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055365" y="1662573"/>
            <a:ext cx="804051" cy="861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prstClr val="white"/>
                </a:solidFill>
                <a:latin typeface="PF DinDisplay Pro Medium" panose="02000506000000020004" pitchFamily="2" charset="0"/>
              </a:rPr>
              <a:t>30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8055365" y="2678702"/>
            <a:ext cx="804051" cy="861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dirty="0">
                <a:solidFill>
                  <a:prstClr val="white"/>
                </a:solidFill>
                <a:latin typeface="PF DinDisplay Pro Medium" panose="02000506000000020004" pitchFamily="2" charset="0"/>
              </a:rPr>
              <a:t>60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959145" y="3697660"/>
            <a:ext cx="900272" cy="861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prstClr val="white"/>
                </a:solidFill>
                <a:latin typeface="PF DinDisplay Pro Medium" panose="02000506000000020004" pitchFamily="2" charset="0"/>
              </a:rPr>
              <a:t>120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959145" y="4714214"/>
            <a:ext cx="900271" cy="861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dirty="0">
                <a:solidFill>
                  <a:prstClr val="white"/>
                </a:solidFill>
                <a:latin typeface="PF DinDisplay Pro Medium" panose="02000506000000020004" pitchFamily="2" charset="0"/>
              </a:rPr>
              <a:t>180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959145" y="5727373"/>
            <a:ext cx="900271" cy="861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prstClr val="white"/>
                </a:solidFill>
                <a:latin typeface="PF DinDisplay Pro Medium" panose="02000506000000020004" pitchFamily="2" charset="0"/>
              </a:rPr>
              <a:t>240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-6723" y="-19051"/>
            <a:ext cx="12231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PF DinDisplay Pro Medium" panose="02000506000000020004" pitchFamily="2" charset="0"/>
              </a:rPr>
              <a:t>Какое химическое вещество используется в повседневной жизни?</a:t>
            </a:r>
            <a:endParaRPr lang="ru-RU" sz="3200" b="1" dirty="0">
              <a:latin typeface="PF DinDisplay Pro Medium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8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8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8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8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10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1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1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9" grpId="0"/>
      <p:bldP spid="9" grpId="1"/>
      <p:bldP spid="52" grpId="0"/>
      <p:bldP spid="52" grpId="1"/>
      <p:bldP spid="53" grpId="0"/>
      <p:bldP spid="53" grpId="1"/>
      <p:bldP spid="59" grpId="0"/>
      <p:bldP spid="59" grpId="1"/>
      <p:bldP spid="61" grpId="0"/>
      <p:bldP spid="61" grpId="1"/>
      <p:bldP spid="62" grpId="0"/>
      <p:bldP spid="62" grpId="1"/>
    </p:bldLst>
  </p:timing>
</p:sld>
</file>

<file path=ppt/theme/theme1.xml><?xml version="1.0" encoding="utf-8"?>
<a:theme xmlns:a="http://schemas.openxmlformats.org/drawingml/2006/main" name="100k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B57092E0-15B5-417E-8746-C7DCB2ED8B36}" vid="{A398A6ED-09D6-4E42-BF03-E2962B7F873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100k1</Template>
  <TotalTime>228</TotalTime>
  <Words>298</Words>
  <Application>Microsoft Office PowerPoint</Application>
  <PresentationFormat>Произвольный</PresentationFormat>
  <Paragraphs>161</Paragraphs>
  <Slides>12</Slides>
  <Notes>0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PF DinDisplay Pro Medium</vt:lpstr>
      <vt:lpstr>Pixel</vt:lpstr>
      <vt:lpstr>Calibri Light</vt:lpstr>
      <vt:lpstr>Clarendon BT</vt:lpstr>
      <vt:lpstr>100k1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</dc:creator>
  <cp:lastModifiedBy>user</cp:lastModifiedBy>
  <cp:revision>36</cp:revision>
  <dcterms:created xsi:type="dcterms:W3CDTF">2019-03-31T08:53:03Z</dcterms:created>
  <dcterms:modified xsi:type="dcterms:W3CDTF">2019-04-03T09:44:40Z</dcterms:modified>
</cp:coreProperties>
</file>