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" y="24230"/>
            <a:ext cx="9077367" cy="159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FFA"/>
              </a:clrFrom>
              <a:clrTo>
                <a:srgbClr val="F8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60" y="1492698"/>
            <a:ext cx="964100" cy="108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653136"/>
            <a:ext cx="8709818" cy="200564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изготовлению новогоднего украшения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 бросового материала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Подготовила: Мелентьева Е.Г, учитель-логопед ВКК</a:t>
            </a:r>
          </a:p>
          <a:p>
            <a:pPr algn="r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МБДОУ «Детский сад № 5» г. Усолье-Сибирское</a:t>
            </a:r>
            <a:endParaRPr lang="ru-RU" sz="1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EFEFB"/>
              </a:clrFrom>
              <a:clrTo>
                <a:srgbClr val="EE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44" y="1534610"/>
            <a:ext cx="816449" cy="105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4" y="1548617"/>
            <a:ext cx="936104" cy="107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5344" y="1497741"/>
            <a:ext cx="999417" cy="110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48" y="1491768"/>
            <a:ext cx="815329" cy="113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28" y="1491768"/>
            <a:ext cx="11033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49" y="1466628"/>
            <a:ext cx="864096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40" y="1534610"/>
            <a:ext cx="927239" cy="115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36" y="1497741"/>
            <a:ext cx="938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45" y="1452621"/>
            <a:ext cx="8588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6" b="70831"/>
          <a:stretch/>
        </p:blipFill>
        <p:spPr bwMode="auto">
          <a:xfrm rot="19433467">
            <a:off x="8276512" y="1150180"/>
            <a:ext cx="337902" cy="33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72" y="2656755"/>
            <a:ext cx="828695" cy="110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67" y="2683079"/>
            <a:ext cx="929904" cy="10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56" y="2696306"/>
            <a:ext cx="927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71" y="2693903"/>
            <a:ext cx="794197" cy="103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56" y="2696306"/>
            <a:ext cx="8286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96306"/>
            <a:ext cx="927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44" y="2696306"/>
            <a:ext cx="9334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8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" y="167"/>
            <a:ext cx="9134746" cy="160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7" y="126876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МАТЕРИАЛЫ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74973"/>
            <a:ext cx="3960440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Для изготовления новогоднего украшения из бросового материала вам понадобятся:</a:t>
            </a:r>
          </a:p>
          <a:p>
            <a:r>
              <a:rPr lang="ru-RU" dirty="0" smtClean="0"/>
              <a:t>Втулка от скотча</a:t>
            </a:r>
          </a:p>
          <a:p>
            <a:r>
              <a:rPr lang="ru-RU" dirty="0" smtClean="0"/>
              <a:t>2 раскраски на новогоднюю тему диаметром, равному диаметру втулки</a:t>
            </a:r>
          </a:p>
          <a:p>
            <a:r>
              <a:rPr lang="ru-RU" dirty="0" smtClean="0"/>
              <a:t>Цветные карандаши или фломастеры</a:t>
            </a:r>
          </a:p>
          <a:p>
            <a:r>
              <a:rPr lang="ru-RU" dirty="0" smtClean="0"/>
              <a:t>Верёвка или лента для подвеса</a:t>
            </a:r>
          </a:p>
          <a:p>
            <a:r>
              <a:rPr lang="ru-RU" dirty="0" smtClean="0"/>
              <a:t>Мишура на 2 см. больше окружности втулки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5" y="2924944"/>
            <a:ext cx="3837637" cy="32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61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502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Алгоритм выполнения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Привяжите подвес (верёвку или ленту к втулке).</a:t>
            </a:r>
            <a:endParaRPr lang="ru-RU" dirty="0"/>
          </a:p>
        </p:txBody>
      </p:sp>
      <p:pic>
        <p:nvPicPr>
          <p:cNvPr id="4" name="Picture 2" descr="C:\Users\Пользователь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76" y="2651371"/>
            <a:ext cx="4718772" cy="388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6" y="0"/>
            <a:ext cx="9161785" cy="161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942" y="1196752"/>
            <a:ext cx="843528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Алгоритм выполнения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75" y="2060848"/>
            <a:ext cx="8784976" cy="1224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Раскрасьте две раскраски на новогоднюю тему цветными карандашами или фломастерами.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524846" y="4713841"/>
            <a:ext cx="978408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Пользователь\Deskto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4719"/>
            <a:ext cx="2047875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3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614719"/>
            <a:ext cx="4824537" cy="27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61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86" y="1124744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Алгоритм выполнения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054" y="1844824"/>
            <a:ext cx="8291264" cy="4493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С помощью клея-карандаша приклейте раскраски к втулке от скотча.</a:t>
            </a:r>
            <a:endParaRPr lang="ru-RU" dirty="0"/>
          </a:p>
        </p:txBody>
      </p:sp>
      <p:pic>
        <p:nvPicPr>
          <p:cNvPr id="4" name="Picture 2" descr="C:\Users\Пользователь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99280"/>
            <a:ext cx="4824536" cy="357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61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Алгоритм выполнения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075240" cy="377301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Оберните боковую часть барабана (втулки) мишурой и зафиксируйте её узлом в верхней части верёвкой или лентами подвеса.</a:t>
            </a:r>
            <a:endParaRPr lang="ru-RU" dirty="0"/>
          </a:p>
        </p:txBody>
      </p:sp>
      <p:pic>
        <p:nvPicPr>
          <p:cNvPr id="5123" name="Picture 3" descr="C:\Users\Пользователь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7"/>
            <a:ext cx="4186550" cy="32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"/>
            <a:ext cx="9144000" cy="162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490" y="1340768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17646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Ваш новогодний барабан готов!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Счастливого Нового года и Рождества!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Пользователь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37433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48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МАТЕРИАЛЫ</vt:lpstr>
      <vt:lpstr>Алгоритм выполнения</vt:lpstr>
      <vt:lpstr>Алгоритм выполнения</vt:lpstr>
      <vt:lpstr>Алгоритм выполнения</vt:lpstr>
      <vt:lpstr>Алгоритм выполнения</vt:lpstr>
      <vt:lpstr>Результат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барабан</dc:title>
  <dc:creator>Пользователь</dc:creator>
  <cp:lastModifiedBy>Пользователь</cp:lastModifiedBy>
  <cp:revision>11</cp:revision>
  <dcterms:created xsi:type="dcterms:W3CDTF">2023-12-09T05:44:31Z</dcterms:created>
  <dcterms:modified xsi:type="dcterms:W3CDTF">2023-12-09T09:45:03Z</dcterms:modified>
</cp:coreProperties>
</file>