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41" r:id="rId3"/>
    <p:sldId id="293" r:id="rId4"/>
    <p:sldId id="342" r:id="rId5"/>
    <p:sldId id="343" r:id="rId6"/>
    <p:sldId id="347" r:id="rId7"/>
    <p:sldId id="344" r:id="rId8"/>
    <p:sldId id="346" r:id="rId9"/>
    <p:sldId id="348" r:id="rId10"/>
    <p:sldId id="349" r:id="rId11"/>
    <p:sldId id="345" r:id="rId12"/>
    <p:sldId id="350" r:id="rId13"/>
    <p:sldId id="351" r:id="rId14"/>
    <p:sldId id="352" r:id="rId15"/>
    <p:sldId id="353" r:id="rId16"/>
    <p:sldId id="35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0502" autoAdjust="0"/>
  </p:normalViewPr>
  <p:slideViewPr>
    <p:cSldViewPr>
      <p:cViewPr varScale="1">
        <p:scale>
          <a:sx n="66" d="100"/>
          <a:sy n="66" d="100"/>
        </p:scale>
        <p:origin x="-13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57299"/>
            <a:ext cx="71287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 СВЯЗНОЙ  РЕЧИ 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 ДЕТЕЙ   С ТНР 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ЧЕРЕЗ СОЦИО - ИГРОВЫЕ  ТЕХНОЛОГИИ</a:t>
            </a: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395536" y="4149080"/>
            <a:ext cx="5400600" cy="47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Коммуникативные игры, развивающие связную речь детей: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«Волшебная палочка»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которая учит детей внимательно слушать ответы друг друга, учит общению со сверстниками.  К этой игре можно подобрать широкий спектр заданий по всем лексическим темам.  Дети садятся в круг. Нужно по очереди брать в руки волшебную палочку и передавать её  по кругу, выполняя задание палочки. Варианты заданий зависят от  задумки воспитателя. Например: «Чем тебе запомнился сегодняшний день?» , «Моя любимая игрушка», «Как я провёл выходные?» и т.д.</a:t>
            </a:r>
          </a:p>
          <a:p>
            <a:pPr algn="ctr"/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0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268760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05273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«Неиспорченный телефон»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передают друг другу слово шёпотом на ухо, дети «ловят» слово на слух.  Ребёнок, стоящий в конце должен «получить» слово, переданное первым игроком. 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Варианты игры могут быть различны: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Можно предавать слово, словосочетание, и т.д. 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Можно организовать две телефонные лини, т.е. поделить детей на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иикрогруппы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41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«Рассказ-рисунок о том, что вижу»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Воспитатель или ребёнок-ведущий просит детей описать словами то, что находится у него за спиной. Ребёнок находит предмет по описанию  (за окном, в группе). Описания должны быть понятными, чёткими, связными.</a:t>
            </a:r>
          </a:p>
          <a:p>
            <a:pPr algn="just"/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Мнение всей группы всей группы или подгруппы может выразить один человек, лидер.  В ходе игровой деятельности могут менять обстановку. Могут общаться в разных уголках группы: за столом, на полу, в любимом уголке и т.д.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3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Театрализованные и сюжетно-ролевые игры – один из самых эффективных способов развития связной речи детей, в котором ярко проявляется принцип: учить играя.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«Магазин вежливости»</a:t>
            </a: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Цель: учить детей вежливому общению, адекватно вести себя в различных ситуациях.</a:t>
            </a: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Воспитатель сообщает детям, что в магазине продаются вежливые слова. В этой игре лидером выступает воспитатель. Он описывает детям различные ситуации, которые могут случиться в их жизни, и предлагает с помощью вежливых слов найти нужный выход.</a:t>
            </a:r>
          </a:p>
          <a:p>
            <a:pPr algn="just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дети ещё не умеют читать, то они просто называют слова, а воспитатель подбирает нужную карточку сам.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34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560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реализации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-игровых технологий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детей развивается речевое взаимодействие, активизируется словарь дошкольника, совершенствуется диалогическая и монологическая речь.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учатся связно говорить, у них нет страха на ошибку.</a:t>
            </a:r>
          </a:p>
          <a:p>
            <a:pPr marL="285750" indent="-285750">
              <a:buFontTx/>
              <a:buChar char="-"/>
            </a:pP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-игровая технология создаёт все условия для успешного развития связной речи и общения детей в процессе обучения. 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Очень важно применять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-игровые технологии именно с дошкольного возраста. 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всё таки все правила и приёмы должны формироваться с помощью воспитателя.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8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64704"/>
            <a:ext cx="727280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«Без игры нет, и не может быть полноценного умственного развития. Игра – это огромное светлое окно, через которое в духовный мир ребенка вливается живительный поток представлений, понятий. Игра – это искра, зажигающая огонек пытливости и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любознательности».</a:t>
            </a:r>
          </a:p>
          <a:p>
            <a:pPr algn="r"/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В. А. Сухомлинский </a:t>
            </a:r>
            <a:br>
              <a:rPr lang="ru-RU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37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628800"/>
            <a:ext cx="7200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cap="none" spc="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4800" b="1" i="1" cap="none" spc="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за </a:t>
            </a:r>
          </a:p>
          <a:p>
            <a:pPr algn="ctr"/>
            <a:r>
              <a:rPr lang="ru-RU" sz="4800" b="1" i="1" spc="1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b="1" i="1" spc="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нимание!</a:t>
            </a:r>
            <a:endParaRPr lang="ru-RU" sz="4800" b="1" i="1" cap="none" spc="1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4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92696"/>
            <a:ext cx="6192688" cy="2958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Речь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это великий дар природы, благодаря которому люди получают широкие возможности общения друг с другом. 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8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Одним из важнейших показателей речевого развития ребенка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развитие связной речи.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в связной речи в диалоге, монологе, рассказывании и пересказе можно четко проследить все основные аспекты, характеризующие нашу речь. В связной речи отражается логика мышления ребёнка, его умение осмыслить воспринимаемое и правильно выразить его. Умение интересно рассказывать и заинтересовывать слушателей своим изложением, рассказывая сюжет игры, помогает детям стать общительнее, преодолеть застенчивость; развивает уверенность в себе.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фото  для  группы\DCIM\сюжетные  игры\IMG_132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39552" y="2919854"/>
            <a:ext cx="2845550" cy="359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D:\фото  для  группы\DCIM\сюжетные  игры\IMG_163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851920" y="2981459"/>
            <a:ext cx="367240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современное время значительное место в повседневной  жизни  дошкольников занимают  гаджеты, что снижает речевую активность детей, отрицательно влияет  на формирование связной речи , навыков общения.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636912"/>
            <a:ext cx="64580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сложившейся ситуации педагоги находятся в поиске педагогических технологий и новых инновационных методик, основанных на развитии не только связной речи дошкольников, но и всех психических процессов.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Способствуют этому  и 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игровые  технологии.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Поскольку игра является  ведущим видом  деятельности дошкольников.</a:t>
            </a:r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77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78488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-игровая технология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это технология развития ребёнка в игровом общении со сверстниками. </a:t>
            </a:r>
          </a:p>
          <a:p>
            <a:pPr lvl="0"/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832050"/>
            <a:ext cx="66247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ru-RU" sz="24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Формирование у дошкольников навыков дружеского коммуникативного взаимодействия с использованием грамматически правильной связной речи.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Развитие у детей навыков полноценного межличностного общения, помогающего понять самого себя.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endParaRPr lang="ru-RU" sz="2600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3760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96752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3.Развитие взаимодействия ребёнок-ребёнок, ребёнок-взрослый, ребёнок-родитель для обеспечения душевного благополучия.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Развитие у детей умения элементарного самоконтроля речевого выказывания и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своих действий, взаимоотношений с окружающими, снятие страха и зажима перед деятельностью.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Создание условий для развития личностных качеств и способностей всех субъектов открытого образовательного пространства</a:t>
            </a:r>
          </a:p>
        </p:txBody>
      </p:sp>
    </p:spTree>
    <p:extLst>
      <p:ext uri="{BB962C8B-B14F-4D97-AF65-F5344CB8AC3E}">
        <p14:creationId xmlns:p14="http://schemas.microsoft.com/office/powerpoint/2010/main" val="158060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-игровая педагогика создаёт такие условия, где ВОСПИТАТЕЛЬ становится равноправным партнёром и организатором интересных дел. Тем самым снимает с себя обучающую функцию. Воспитатель должен помнить, что взрослый и ребёнок имеют одинаковое право на ошибку.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278092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23528" y="3475235"/>
            <a:ext cx="67687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«Надо не учить, а налаживать ситуацию, когда их участникам хочется доверять друг другу, и своему собственному опыту, в результате чего происходит эффект добровольного обучения, тренировки и научения»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(В. М.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Букатов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8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488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-игровой технологии:</a:t>
            </a:r>
          </a:p>
          <a:p>
            <a:pPr lvl="0"/>
            <a:endParaRPr lang="ru-RU" sz="2400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 – равноправный партнёр. Он умеет интересно играть, организует игры, выдумывает их.</a:t>
            </a:r>
          </a:p>
          <a:p>
            <a:pPr lvl="0">
              <a:buFont typeface="Wingdings" pitchFamily="2" charset="2"/>
              <a:buChar char="Ø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 с нарушениями речи могут смело выступать с кем-нибудь в паре, что помогает ему быть успешным.</a:t>
            </a:r>
          </a:p>
          <a:p>
            <a:pPr lvl="0">
              <a:buFont typeface="Wingdings" pitchFamily="2" charset="2"/>
              <a:buChar char="Ø"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Свобода и самостоятельность в выборе детьми знаний, умений и навыков. Свобода не означает вседозволенность.</a:t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194715"/>
            <a:ext cx="6264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«Группа ровесников»</a:t>
            </a:r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«Смена лидерства»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«Смена обстановки»</a:t>
            </a:r>
          </a:p>
          <a:p>
            <a:pPr marL="457200" indent="-457200">
              <a:lnSpc>
                <a:spcPct val="150000"/>
              </a:lnSpc>
              <a:buAutoNum type="arabicPeriod" startAt="4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«Смена темпа и ритма»</a:t>
            </a:r>
          </a:p>
          <a:p>
            <a:pPr marL="457200" indent="-457200">
              <a:lnSpc>
                <a:spcPct val="150000"/>
              </a:lnSpc>
              <a:buAutoNum type="arabicPeriod" startAt="4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«Интеграция всех видов деятельности»</a:t>
            </a:r>
          </a:p>
          <a:p>
            <a:pPr marL="457200" indent="-457200">
              <a:lnSpc>
                <a:spcPct val="150000"/>
              </a:lnSpc>
              <a:buAutoNum type="arabicPeriod" startAt="4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«За 133 зайцами погонишься, глядишь и наловишь с десяток»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06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895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Алексей</cp:lastModifiedBy>
  <cp:revision>228</cp:revision>
  <dcterms:created xsi:type="dcterms:W3CDTF">2014-06-15T09:49:01Z</dcterms:created>
  <dcterms:modified xsi:type="dcterms:W3CDTF">2023-12-06T17:42:33Z</dcterms:modified>
</cp:coreProperties>
</file>