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5" y="1073423"/>
            <a:ext cx="6653622" cy="215310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Краткосрочный проект по изобразительной деятельности 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«Знакомство детей среднего возраста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 народными промыслами»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ds04.infourok.ru/uploads/ex/07e5/00090894-11541519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56" y="2993005"/>
            <a:ext cx="48767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99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Оформление изо уголка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18" y="2207622"/>
            <a:ext cx="3196135" cy="36837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67" y="2207622"/>
            <a:ext cx="3360842" cy="35474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43" y="2244319"/>
            <a:ext cx="3786564" cy="35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43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129" y="589150"/>
            <a:ext cx="9905998" cy="1905000"/>
          </a:xfrm>
        </p:spPr>
        <p:txBody>
          <a:bodyPr/>
          <a:lstStyle/>
          <a:p>
            <a:r>
              <a:rPr lang="ru-RU" dirty="0" smtClean="0"/>
              <a:t>           ВОТ ЧТО У НАС ПОЛУЧИЛОСЬ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995">
            <a:off x="597492" y="1876272"/>
            <a:ext cx="3288532" cy="38671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010">
            <a:off x="7498080" y="1789611"/>
            <a:ext cx="3304903" cy="4001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9677" y="2359547"/>
            <a:ext cx="3867461" cy="29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17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1839" y="3883099"/>
            <a:ext cx="5227182" cy="36748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2249487"/>
            <a:ext cx="5350828" cy="3541714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познавательно – творческий. </a:t>
            </a:r>
          </a:p>
          <a:p>
            <a:pPr marL="0" indent="0" algn="just">
              <a:buNone/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групповой. </a:t>
            </a:r>
          </a:p>
          <a:p>
            <a:pPr marL="0" indent="0" algn="just">
              <a:buNone/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</a:p>
          <a:p>
            <a:pPr marL="0" indent="0" algn="just">
              <a:buNone/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неделя</a:t>
            </a:r>
          </a:p>
          <a:p>
            <a:pPr marL="0" indent="0" algn="just">
              <a:buNone/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средней группы, воспитатель, родители.</a:t>
            </a:r>
          </a:p>
          <a:p>
            <a:pPr marL="0" indent="0" algn="just">
              <a:buNone/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pPr marL="0" indent="0" algn="just">
              <a:buNone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 время мало внимания уделяется знакомству детей и с различными видами декоративно-прикладного искусства, и с народными традициями. Недостаточно формируются условия приобщения детей к народному творчеству с использованием, например, народной дымковской игрушки. А ведь именно занятия декоративным рисованием могут научить детей воспринимать прекрасное и доброе, научат любоваться красотой. </a:t>
            </a:r>
          </a:p>
          <a:p>
            <a:endParaRPr lang="ru-RU" dirty="0"/>
          </a:p>
        </p:txBody>
      </p:sp>
      <p:pic>
        <p:nvPicPr>
          <p:cNvPr id="2050" name="Picture 2" descr="https://cf.ppt-online.org/files/slide/a/AQwBFD1V2qRdMkxiPrLlKCySE89g04ntsGJue7/slide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699">
            <a:off x="6762795" y="1729810"/>
            <a:ext cx="5146765" cy="326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01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</a:t>
            </a:r>
            <a:r>
              <a:rPr lang="ru-RU" dirty="0" smtClean="0">
                <a:solidFill>
                  <a:srgbClr val="FF0000"/>
                </a:solidFill>
              </a:rPr>
              <a:t>ПРОБЛЕМА: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недостаточные знания о народных игрушках, их названиях, характерных признаках. Дети плохо владеют средствами выразительности, не могут передавать элементы изображения, расположения узора на предмете. Низкая заинтересованность у родителей в познавательном развитии детей. Недостаточно освоены педагогами такие активные способы познания детьми видов народного декоративно-прикладного искусства, как занятия по ознакомлению с определёнными видами декоративно-прикладного искусства, развлечений, организации различных выставок.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0883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2411" y="796834"/>
            <a:ext cx="830797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познавательно-творческого интереса к русской народной культуре, через ознакомление с дымковской игрушкой, и организацию художественно-продуктивной и творческой деятельности. </a:t>
            </a:r>
          </a:p>
          <a:p>
            <a:pPr algn="just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-Познакомить детей с историей дымковской игрушки.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умение рисовать простейшие элементы.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цветовое восприятие, чувство ритма, творческое воображение.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умение создавать узоры.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интерес к декоративно-прикладному искусству. </a:t>
            </a:r>
          </a:p>
          <a:p>
            <a:pPr algn="just"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результаты: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педагога: создания развивающей среды в группе.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Оформления выставок.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детей: Дети познакомятся с историей дымковской игрушки.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Сформируется умение рисовать простейшие элементы дымковской росписи.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будет совершенствоваться умение создавать узоры по собственному замыслу.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привьется интерес к искусству народных мастеров.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родителей: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интереса у родителей к декоративно прикладному искусству.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к совместному с детьми творчеству. </a:t>
            </a:r>
          </a:p>
        </p:txBody>
      </p:sp>
    </p:spTree>
    <p:extLst>
      <p:ext uri="{BB962C8B-B14F-4D97-AF65-F5344CB8AC3E}">
        <p14:creationId xmlns:p14="http://schemas.microsoft.com/office/powerpoint/2010/main" val="3070420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Этапы </a:t>
            </a:r>
            <a:r>
              <a:rPr lang="ru-RU" altLang="ru-RU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реализации проекта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buNone/>
              <a:defRPr/>
            </a:pP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подготовительный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Подбор, изучение методической литературы</a:t>
            </a:r>
          </a:p>
          <a:p>
            <a:pPr marL="0" indent="0">
              <a:buNone/>
              <a:defRPr/>
            </a:pP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имеющийся информации. </a:t>
            </a:r>
          </a:p>
          <a:p>
            <a:pPr marL="0" indent="0">
              <a:buNone/>
              <a:defRPr/>
            </a:pP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Подготовить 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родительское информацию 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«Народные промыслы»» </a:t>
            </a:r>
            <a:endParaRPr lang="ru-R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Подготовить консультацию: «Как правильно создать условия для ООД по декоративному рисованию дома»</a:t>
            </a:r>
          </a:p>
          <a:p>
            <a:pPr marL="0" indent="0">
              <a:buNone/>
              <a:defRPr/>
            </a:pP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предметно-развивающей среды в группе. 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(Уголок ИЗО)</a:t>
            </a:r>
            <a:endParaRPr lang="ru-R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«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Уголка 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Дымки», где 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дымковские игрушки, книги о промысле Дымки, альбомы наглядно-дидактического материала, образцы для дымковской росписи, шаблоны (барышни, козлика, уточки, лошадки, предметы для изобразительной деятельности (гуашь, кисточки, непроливайки, 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 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др.) </a:t>
            </a:r>
            <a:endParaRPr lang="ru-RU" sz="29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Изготовления </a:t>
            </a:r>
            <a:r>
              <a:rPr lang="ru-RU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Лепбуков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«Дымковская игрушка», «Народный быт».</a:t>
            </a:r>
            <a:endParaRPr lang="ru-R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6" y="1554479"/>
            <a:ext cx="2908663" cy="218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3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4584" y="1201783"/>
            <a:ext cx="920931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детьми на тему «Нарядная игрушка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основной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беседы детей знакомят с историей происхождения народной дымковской игрушкой. Дети рассматривают фигурки дымковской игрушки, отвечают на вопросы о цвете, разнообразии элементов геометрического узора, делятся своими впечатлениями. Обращают внимание на отличительную особенность дымковской палитры – яркие, праздничные цвета. </a:t>
            </a:r>
          </a:p>
          <a:p>
            <a:pPr algn="just">
              <a:defRPr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 на тему: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из глины и дерева» </a:t>
            </a:r>
          </a:p>
          <a:p>
            <a:pPr algn="just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 узнают,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создаются игрушки из глины дымковскими мастерами. </a:t>
            </a:r>
          </a:p>
          <a:p>
            <a:pPr algn="just">
              <a:defRPr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Рисование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«Барышня Водоноска»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ООД дети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рисуют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узором дымковской росписи. </a:t>
            </a:r>
          </a:p>
          <a:p>
            <a:pPr algn="just">
              <a:defRPr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Лепка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«Уточка»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ООД дети лепят уточку по мотивам дымковской игрушки.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83" y="3017519"/>
            <a:ext cx="4093028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31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1166843"/>
            <a:ext cx="58390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Рисование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«Украсим барышне юбку». 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ООД дети украшали шаблон юбки геометрическим узором дымковской росписи. </a:t>
            </a:r>
          </a:p>
          <a:p>
            <a:pPr>
              <a:defRPr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ООД Рисование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«Укрась свои игрушки»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ООД дети украшают по собственному выбору шаблоны лошадки, уточки, барышни геометрическим узором дымковской росписи. </a:t>
            </a:r>
          </a:p>
          <a:p>
            <a:pPr>
              <a:defRPr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родителей: «Как правильно создать условия для занятий по декоративному рисованию дому»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родительский уголок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помещяется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консультация, в которой будет представлен родителям материал, необходимый для занятий по декоративному рисованию</a:t>
            </a:r>
            <a:r>
              <a:rPr lang="ru-RU" dirty="0"/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965">
            <a:off x="6950520" y="829490"/>
            <a:ext cx="5042264" cy="37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9166" y="744583"/>
            <a:ext cx="811203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ООД, режимных моментах, детей знакомят  с литературными произведения: (рассказы) К. Д. Ушинский «Лошадка», Л. Н. Толстой «Худой волк ходил»; с народным фольклором: (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«Привяжу я козлика», «А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барашенька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Крутороженька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«Курочка – Рябушка», «Наши уточки с утра»; сказки: «Гуси – лебеди», «Бычок смоленой бочок», «Лиса и козёл» и др. Загадки о животных. </a:t>
            </a: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дидактических игр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такой же узор», «Обведи узор», «Повтори узор»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 предложены карточки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изображением узора дымковской росписи. Ребенок должен найти одинаковый узор. </a:t>
            </a: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народных подвижных игр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прогулок, в режимных моментах организация народных подвижных игр: «Зайки», «Переездной конь», А курочка по зернышку», «Бой петухов», «Гуси», «Наседка», «Яша», «Карусель», </a:t>
            </a:r>
          </a:p>
          <a:p>
            <a:pPr algn="just"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пальчиковых игр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ООД, в режимных моментах проводились пальчиковые игры: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«Сел на ветку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снегирёк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«Ходит гусь босой», «Можно ль козам не бодаться», «Едим, едим на лошадке», Мы спросили нашу печь», «Утка в юбке». </a:t>
            </a:r>
          </a:p>
        </p:txBody>
      </p:sp>
    </p:spTree>
    <p:extLst>
      <p:ext uri="{BB962C8B-B14F-4D97-AF65-F5344CB8AC3E}">
        <p14:creationId xmlns:p14="http://schemas.microsoft.com/office/powerpoint/2010/main" val="346195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– заключительный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выполненных работ по теме «В царстве - Дымковской игрушки» </a:t>
            </a:r>
          </a:p>
          <a:p>
            <a:pPr marL="0" indent="0" algn="just">
              <a:buNone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выставки детских работ выполненных в ходе проекта </a:t>
            </a:r>
          </a:p>
          <a:p>
            <a:pPr marL="0" indent="0" algn="just">
              <a:buNone/>
              <a:defRPr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альбома «Дымковская сказка»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альбома лучших детских работ выполненных в ходе ООД. </a:t>
            </a:r>
          </a:p>
          <a:p>
            <a:pPr algn="just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создании альбома также  привлекаются  родители которые, создают этот альбом и предоставляют детские работы выполненные дома.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5321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210</TotalTime>
  <Words>914</Words>
  <Application>Microsoft Office PowerPoint</Application>
  <PresentationFormat>Широкоэкранный</PresentationFormat>
  <Paragraphs>80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Times New Roman</vt:lpstr>
      <vt:lpstr>Trebuchet MS</vt:lpstr>
      <vt:lpstr>Tw Cen MT</vt:lpstr>
      <vt:lpstr>Wingdings</vt:lpstr>
      <vt:lpstr>Контур</vt:lpstr>
      <vt:lpstr>Краткосрочный проект по изобразительной деятельности </vt:lpstr>
      <vt:lpstr>Презентация PowerPoint</vt:lpstr>
      <vt:lpstr>                         ПРОБЛЕМА:</vt:lpstr>
      <vt:lpstr>Презентация PowerPoint</vt:lpstr>
      <vt:lpstr>     Этапы мероприятия реализации проекта </vt:lpstr>
      <vt:lpstr>Презентация PowerPoint</vt:lpstr>
      <vt:lpstr>Презентация PowerPoint</vt:lpstr>
      <vt:lpstr>Презентация PowerPoint</vt:lpstr>
      <vt:lpstr>III – заключительный</vt:lpstr>
      <vt:lpstr>Оформление изо уголка</vt:lpstr>
      <vt:lpstr>           ВОТ ЧТО У НАС ПОЛУЧИЛОСЬ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 проект по изобразительной деятельности</dc:title>
  <dc:creator>Пользователь</dc:creator>
  <cp:lastModifiedBy>Пользователь</cp:lastModifiedBy>
  <cp:revision>13</cp:revision>
  <dcterms:created xsi:type="dcterms:W3CDTF">2020-03-17T10:32:02Z</dcterms:created>
  <dcterms:modified xsi:type="dcterms:W3CDTF">2021-09-07T10:29:39Z</dcterms:modified>
</cp:coreProperties>
</file>