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F8A12-1AEC-4D37-99A7-8601CC1D70E3}" v="592" dt="2023-10-01T13:30:53.419"/>
    <p1510:client id="{5A885CD7-9041-4F84-A89E-F178EB1FCD46}" v="36" dt="2023-10-16T13:24:17.333"/>
    <p1510:client id="{78917830-19E2-4486-837A-A729F774AB6F}" v="617" dt="2023-10-03T13:48:05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3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9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82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50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9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3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24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4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3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91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0894-B8D9-40C0-A4FE-9A56FFE60F38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43C23-548F-4395-B21F-1EB0E90B0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3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/>
                <a:ea typeface="Calibri Light"/>
                <a:cs typeface="Calibri Light"/>
              </a:rPr>
              <a:t>Комплексный чертёж детали №1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326D6E-D21B-6856-8388-0D4377D20CC5}"/>
              </a:ext>
            </a:extLst>
          </p:cNvPr>
          <p:cNvSpPr txBox="1"/>
          <p:nvPr/>
        </p:nvSpPr>
        <p:spPr>
          <a:xfrm>
            <a:off x="8060123" y="5662449"/>
            <a:ext cx="41318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cs typeface="Times New Roman"/>
              </a:rPr>
              <a:t>Выполнил ученик</a:t>
            </a:r>
          </a:p>
          <a:p>
            <a:r>
              <a:rPr lang="ru-RU" dirty="0">
                <a:latin typeface="Times New Roman"/>
                <a:cs typeface="Times New Roman"/>
              </a:rPr>
              <a:t>МБОУ "СОШ школы №3 р. п. </a:t>
            </a:r>
            <a:r>
              <a:rPr lang="ru-RU" err="1">
                <a:latin typeface="Times New Roman"/>
                <a:cs typeface="Times New Roman"/>
              </a:rPr>
              <a:t>Линёво</a:t>
            </a:r>
            <a:r>
              <a:rPr lang="ru-RU" dirty="0">
                <a:latin typeface="Times New Roman"/>
                <a:cs typeface="Times New Roman"/>
              </a:rPr>
              <a:t>" 9 "Б" класса</a:t>
            </a:r>
          </a:p>
          <a:p>
            <a:r>
              <a:rPr lang="ru-RU" dirty="0">
                <a:latin typeface="Times New Roman"/>
                <a:cs typeface="Times New Roman"/>
              </a:rPr>
              <a:t>Баскаков Артём </a:t>
            </a:r>
          </a:p>
        </p:txBody>
      </p:sp>
    </p:spTree>
    <p:extLst>
      <p:ext uri="{BB962C8B-B14F-4D97-AF65-F5344CB8AC3E}">
        <p14:creationId xmlns:p14="http://schemas.microsoft.com/office/powerpoint/2010/main" val="145747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/>
                <a:ea typeface="Calibri Light"/>
                <a:cs typeface="Calibri Light"/>
              </a:rPr>
              <a:t>Задание: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500" dirty="0">
                <a:latin typeface="Times New Roman"/>
                <a:ea typeface="Calibri" panose="020F0502020204030204"/>
                <a:cs typeface="Calibri" panose="020F0502020204030204"/>
              </a:rPr>
              <a:t>Мне задали в школе начертить комплексный чертёж одной из деталей на выбор и сделать к нему презентацию с процессом создания, для того чтобы меня допустили к ГИА.</a:t>
            </a:r>
            <a:endParaRPr lang="ru-RU" sz="35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279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02173" y="215846"/>
            <a:ext cx="11745309" cy="1783255"/>
          </a:xfrm>
        </p:spPr>
        <p:txBody>
          <a:bodyPr>
            <a:normAutofit/>
          </a:bodyPr>
          <a:lstStyle/>
          <a:p>
            <a:pPr algn="l"/>
            <a:r>
              <a:rPr lang="ru-RU" sz="4500" b="1" dirty="0">
                <a:latin typeface="Times New Roman"/>
                <a:ea typeface="Calibri Light"/>
                <a:cs typeface="Calibri Light"/>
              </a:rPr>
              <a:t>Цель: начертить комплексный чертёж детали</a:t>
            </a:r>
            <a:endParaRPr lang="ru-RU" sz="3000" b="1" dirty="0">
              <a:latin typeface="Times New Roman"/>
              <a:ea typeface="Calibri Light"/>
              <a:cs typeface="Calibri Ligh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02173" y="1999211"/>
            <a:ext cx="11745309" cy="47168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ru-RU" sz="45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Задачи:</a:t>
            </a:r>
          </a:p>
          <a:p>
            <a:pPr marL="685800" indent="-685800" algn="l">
              <a:buChar char="•"/>
            </a:pPr>
            <a:r>
              <a:rPr lang="ru-RU" sz="3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Начертить рамку с таблицей</a:t>
            </a:r>
          </a:p>
          <a:p>
            <a:pPr marL="685800" indent="-685800" algn="l">
              <a:buChar char="•"/>
            </a:pPr>
            <a:r>
              <a:rPr lang="ru-RU" sz="3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Снять размеры с выбранной детали</a:t>
            </a:r>
          </a:p>
          <a:p>
            <a:pPr marL="685800" indent="-685800" algn="l">
              <a:buChar char="•"/>
            </a:pPr>
            <a:r>
              <a:rPr lang="ru-RU" sz="3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Начертить 3 проекции детали</a:t>
            </a:r>
          </a:p>
          <a:p>
            <a:pPr marL="685800" indent="-685800" algn="l">
              <a:buChar char="•"/>
            </a:pPr>
            <a:r>
              <a:rPr lang="ru-RU" sz="3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Начертить изометрическую проекцию</a:t>
            </a:r>
          </a:p>
          <a:p>
            <a:pPr marL="685800" indent="-685800" algn="l">
              <a:buChar char="•"/>
            </a:pPr>
            <a:r>
              <a:rPr lang="ru-RU" sz="3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Отмыть чертёж природными материалами</a:t>
            </a:r>
          </a:p>
          <a:p>
            <a:pPr marL="685800" indent="-685800" algn="l">
              <a:buChar char="•"/>
            </a:pPr>
            <a:r>
              <a:rPr lang="ru-RU" sz="3000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Заполнить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321464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219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latin typeface="Times New Roman"/>
                <a:ea typeface="Calibri Light"/>
                <a:cs typeface="Calibri Light"/>
              </a:rPr>
              <a:t>Фото детали №1(Дерево):</a:t>
            </a:r>
            <a:br>
              <a:rPr lang="ru-RU" sz="3000" b="1" dirty="0">
                <a:latin typeface="Times New Roman"/>
                <a:ea typeface="Calibri Light"/>
                <a:cs typeface="Calibri Light"/>
              </a:rPr>
            </a:br>
            <a:endParaRPr lang="ru-RU" sz="3000" b="1">
              <a:latin typeface="Times New Roman"/>
              <a:ea typeface="Calibri Light"/>
              <a:cs typeface="Calibri Ligh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1F1EC3-5543-621E-01C7-83114AD8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677" y="4083838"/>
            <a:ext cx="3544613" cy="2763081"/>
          </a:xfrm>
          <a:prstGeom prst="rect">
            <a:avLst/>
          </a:prstGeom>
        </p:spPr>
      </p:pic>
      <p:pic>
        <p:nvPicPr>
          <p:cNvPr id="2" name="Рисунок 1" descr="Изображение выглядит как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D33BEB7-FD6E-90BA-A53B-15C2D4F6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72" y="4160972"/>
            <a:ext cx="3557751" cy="2687643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A08CADF4-28B7-4BC5-BE65-ED653D0E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72" y="1088789"/>
            <a:ext cx="3557751" cy="2775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3DDDF0-3EBD-1EEA-F5FE-107D00AFC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675" y="1096389"/>
            <a:ext cx="3544613" cy="27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879685" cy="930166"/>
          </a:xfrm>
        </p:spPr>
        <p:txBody>
          <a:bodyPr>
            <a:noAutofit/>
          </a:bodyPr>
          <a:lstStyle/>
          <a:p>
            <a:r>
              <a:rPr lang="ru-RU" sz="3500" b="1" dirty="0">
                <a:latin typeface="Times New Roman"/>
                <a:ea typeface="Calibri Light"/>
                <a:cs typeface="Calibri Light"/>
              </a:rPr>
              <a:t>Оформления чертежа</a:t>
            </a:r>
          </a:p>
        </p:txBody>
      </p:sp>
      <p:pic>
        <p:nvPicPr>
          <p:cNvPr id="5" name="Объект 4" descr="Изображение выглядит как текст, Прямоугольник, дос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7D1F43B5-B785-5DD9-749A-64EAD993E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256" y="1244655"/>
            <a:ext cx="6862925" cy="47664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387366"/>
            <a:ext cx="3932237" cy="4481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4000" dirty="0">
                <a:latin typeface="Times New Roman"/>
                <a:ea typeface="Calibri"/>
                <a:cs typeface="Calibri"/>
              </a:rPr>
              <a:t>Я взял лист А4 с готовыми рамкой и таблицей от фирмы "Пифагор"</a:t>
            </a:r>
          </a:p>
        </p:txBody>
      </p:sp>
    </p:spTree>
    <p:extLst>
      <p:ext uri="{BB962C8B-B14F-4D97-AF65-F5344CB8AC3E}">
        <p14:creationId xmlns:p14="http://schemas.microsoft.com/office/powerpoint/2010/main" val="2068014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324302"/>
          </a:xfrm>
        </p:spPr>
        <p:txBody>
          <a:bodyPr>
            <a:noAutofit/>
          </a:bodyPr>
          <a:lstStyle/>
          <a:p>
            <a:r>
              <a:rPr lang="ru-RU" sz="3500" b="1" dirty="0">
                <a:latin typeface="Times New Roman"/>
                <a:ea typeface="Calibri Light"/>
                <a:cs typeface="Calibri Light"/>
              </a:rPr>
              <a:t>Проецирование детали на 3 плоскости</a:t>
            </a:r>
            <a:endParaRPr lang="ru-RU" dirty="0"/>
          </a:p>
        </p:txBody>
      </p:sp>
      <p:pic>
        <p:nvPicPr>
          <p:cNvPr id="2" name="Объект 1" descr="Изображение выглядит как зарисовка, линия, Прямоугольник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08067F44-014D-4F9C-F5CE-441726131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0257" y="1785637"/>
            <a:ext cx="2966545" cy="1937132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3000" dirty="0">
                <a:latin typeface="Times New Roman"/>
                <a:cs typeface="Times New Roman"/>
              </a:rPr>
              <a:t>Расчертим 3 проекции: фронтальная проекция(вид спереди), профильная проекция(вид сбоку), горизонтальная проекция(вид сверху).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010C4-390F-F9D8-5E83-73C08F7FE2A0}"/>
              </a:ext>
            </a:extLst>
          </p:cNvPr>
          <p:cNvSpPr txBox="1"/>
          <p:nvPr/>
        </p:nvSpPr>
        <p:spPr>
          <a:xfrm>
            <a:off x="5360275" y="3704896"/>
            <a:ext cx="29363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ea typeface="Calibri"/>
                <a:cs typeface="Calibri"/>
              </a:rPr>
              <a:t>Фронтальная проекция</a:t>
            </a:r>
          </a:p>
        </p:txBody>
      </p:sp>
      <p:pic>
        <p:nvPicPr>
          <p:cNvPr id="7" name="Рисунок 6" descr="Изображение выглядит как линия, Прямоугольник, Параллельный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BA1256D9-F2AC-5411-1551-F2F74D823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434" y="1784501"/>
            <a:ext cx="2743200" cy="1922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D7FF1-7AAA-7FA3-10CF-7E9A677BC394}"/>
              </a:ext>
            </a:extLst>
          </p:cNvPr>
          <p:cNvSpPr txBox="1"/>
          <p:nvPr/>
        </p:nvSpPr>
        <p:spPr>
          <a:xfrm>
            <a:off x="8808982" y="3704896"/>
            <a:ext cx="2778672" cy="315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643F8-7B52-1CB7-1BA8-DC99F3C16A35}"/>
              </a:ext>
            </a:extLst>
          </p:cNvPr>
          <p:cNvSpPr txBox="1"/>
          <p:nvPr/>
        </p:nvSpPr>
        <p:spPr>
          <a:xfrm>
            <a:off x="8822119" y="3718034"/>
            <a:ext cx="27589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ea typeface="Calibri"/>
                <a:cs typeface="Calibri"/>
              </a:rPr>
              <a:t>Профильная проекция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10" name="Рисунок 9" descr="Изображение выглядит как текст, линия, Параллельный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B8963CD-9140-C87A-8B7E-0D3A2EAD1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160" y="4166333"/>
            <a:ext cx="2979681" cy="2125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53A228-741D-58E5-267E-ADAD27271190}"/>
              </a:ext>
            </a:extLst>
          </p:cNvPr>
          <p:cNvSpPr txBox="1"/>
          <p:nvPr/>
        </p:nvSpPr>
        <p:spPr>
          <a:xfrm>
            <a:off x="5366843" y="6293068"/>
            <a:ext cx="29691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latin typeface="Times New Roman"/>
                <a:ea typeface="Calibri"/>
                <a:cs typeface="Calibri"/>
              </a:rPr>
              <a:t>Горизонтальная проекция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165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9788" y="273269"/>
            <a:ext cx="3932237" cy="1416269"/>
          </a:xfrm>
        </p:spPr>
        <p:txBody>
          <a:bodyPr/>
          <a:lstStyle/>
          <a:p>
            <a:r>
              <a:rPr lang="ru-RU" b="1" dirty="0">
                <a:latin typeface="Times New Roman"/>
                <a:ea typeface="Calibri Light"/>
                <a:cs typeface="Calibri Light"/>
              </a:rPr>
              <a:t>Наглядное изображение детали (изометрия)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52103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ru-RU" sz="3000" dirty="0">
                <a:latin typeface="Times New Roman"/>
                <a:cs typeface="Times New Roman"/>
              </a:rPr>
              <a:t>Начертим наглядное изображение детали (изометрию):</a:t>
            </a:r>
          </a:p>
          <a:p>
            <a:pPr marL="457200" indent="-457200">
              <a:buChar char="•"/>
            </a:pPr>
            <a:r>
              <a:rPr lang="ru-RU" sz="3000" dirty="0">
                <a:latin typeface="Times New Roman"/>
                <a:cs typeface="Times New Roman"/>
              </a:rPr>
              <a:t>Начертим 3 оси: x, y, z.</a:t>
            </a:r>
          </a:p>
          <a:p>
            <a:pPr marL="457200" indent="-457200">
              <a:buChar char="•"/>
            </a:pPr>
            <a:r>
              <a:rPr lang="ru-RU" sz="3000" dirty="0">
                <a:latin typeface="Times New Roman"/>
                <a:cs typeface="Times New Roman"/>
              </a:rPr>
              <a:t>По размерам начертим деталь</a:t>
            </a:r>
          </a:p>
          <a:p>
            <a:pPr marL="457200" indent="-457200">
              <a:buChar char="•"/>
            </a:pPr>
            <a:r>
              <a:rPr lang="ru-RU" sz="3000" dirty="0">
                <a:latin typeface="Times New Roman"/>
                <a:cs typeface="Times New Roman"/>
              </a:rPr>
              <a:t>Отметим невидимую часть детали пунктирной линией</a:t>
            </a:r>
          </a:p>
          <a:p>
            <a:pPr marL="457200" indent="-457200">
              <a:buChar char="•"/>
            </a:pPr>
            <a:r>
              <a:rPr lang="ru-RU" sz="3000" dirty="0">
                <a:latin typeface="Times New Roman"/>
                <a:cs typeface="Times New Roman"/>
              </a:rPr>
              <a:t>Смоем изометрию природными материалами (я использовал растворённый в тёплой воде кофе)</a:t>
            </a:r>
          </a:p>
          <a:p>
            <a:pPr marL="457200" indent="-457200">
              <a:buChar char="•"/>
            </a:pPr>
            <a:r>
              <a:rPr lang="ru-RU" sz="3000" dirty="0">
                <a:latin typeface="Times New Roman"/>
                <a:cs typeface="Times New Roman"/>
              </a:rPr>
              <a:t>Сделаем штриховку</a:t>
            </a:r>
          </a:p>
          <a:p>
            <a:pPr marL="457200" indent="-457200">
              <a:buChar char="•"/>
            </a:pPr>
            <a:endParaRPr lang="ru-RU" sz="3000" dirty="0">
              <a:latin typeface="Times New Roman"/>
              <a:cs typeface="Times New Roman"/>
            </a:endParaRPr>
          </a:p>
          <a:p>
            <a:endParaRPr lang="ru-RU" sz="3000" dirty="0">
              <a:latin typeface="Times New Roman"/>
              <a:cs typeface="Times New Roman"/>
            </a:endParaRPr>
          </a:p>
        </p:txBody>
      </p:sp>
      <p:pic>
        <p:nvPicPr>
          <p:cNvPr id="6" name="Рисунок 5" descr="Изображение выглядит как зарисовка, оригами, искусств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279012E-CD64-8FEF-9D0D-5F520AC53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814" y="1694595"/>
            <a:ext cx="6119647" cy="46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6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/>
                <a:ea typeface="Calibri Light"/>
                <a:cs typeface="Calibri Light"/>
              </a:rPr>
              <a:t>Комплексный чертёж с отмывкой природными материалами:</a:t>
            </a:r>
            <a:endParaRPr lang="ru-RU" b="1" dirty="0">
              <a:ea typeface="Calibri Light"/>
              <a:cs typeface="Calibri Light"/>
            </a:endParaRPr>
          </a:p>
        </p:txBody>
      </p:sp>
      <p:pic>
        <p:nvPicPr>
          <p:cNvPr id="3" name="Рисунок 2" descr="Изображение выглядит как текст, диаграмма, План, схематичный&#10;&#10;Автоматически созданное описание">
            <a:extLst>
              <a:ext uri="{FF2B5EF4-FFF2-40B4-BE49-F238E27FC236}">
                <a16:creationId xmlns:a16="http://schemas.microsoft.com/office/drawing/2014/main" id="{B8EE5E13-06C6-CC5F-D674-15590EA5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326" y="1715218"/>
            <a:ext cx="6556960" cy="49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51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53</Words>
  <Application>Microsoft Office PowerPoint</Application>
  <PresentationFormat>Широкоэкранный</PresentationFormat>
  <Paragraphs>15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Комплексный чертёж детали №1</vt:lpstr>
      <vt:lpstr>Задание:</vt:lpstr>
      <vt:lpstr>Цель: начертить комплексный чертёж детали</vt:lpstr>
      <vt:lpstr>Фото детали №1(Дерево): </vt:lpstr>
      <vt:lpstr>Оформления чертежа</vt:lpstr>
      <vt:lpstr>Проецирование детали на 3 плоскости</vt:lpstr>
      <vt:lpstr>Наглядное изображение детали (изометрия)</vt:lpstr>
      <vt:lpstr>Комплексный чертёж с отмывкой природными материалами: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лист</dc:title>
  <dc:creator>Windows User</dc:creator>
  <cp:lastModifiedBy>Windows User</cp:lastModifiedBy>
  <cp:revision>244</cp:revision>
  <dcterms:created xsi:type="dcterms:W3CDTF">2023-09-04T07:33:53Z</dcterms:created>
  <dcterms:modified xsi:type="dcterms:W3CDTF">2023-10-16T13:24:44Z</dcterms:modified>
</cp:coreProperties>
</file>