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9144000" cy="6858000" type="screen4x3"/>
  <p:notesSz cx="6858000" cy="9144000"/>
  <p:custDataLst>
    <p:tags r:id="rId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346DD-E13C-4E97-ADD7-E702D71F74C1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AB156-9E98-45E9-BE66-2469F64DE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220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AB156-9E98-45E9-BE66-2469F64DE35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906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18CE-61D9-4207-8F40-698F05B0F58B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BDBF-0645-41D6-A3BF-77858E552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18CE-61D9-4207-8F40-698F05B0F58B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BDBF-0645-41D6-A3BF-77858E552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562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18CE-61D9-4207-8F40-698F05B0F58B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BDBF-0645-41D6-A3BF-77858E552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744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18CE-61D9-4207-8F40-698F05B0F58B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BDBF-0645-41D6-A3BF-77858E552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86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18CE-61D9-4207-8F40-698F05B0F58B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BDBF-0645-41D6-A3BF-77858E552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55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18CE-61D9-4207-8F40-698F05B0F58B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BDBF-0645-41D6-A3BF-77858E552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020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18CE-61D9-4207-8F40-698F05B0F58B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BDBF-0645-41D6-A3BF-77858E552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31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18CE-61D9-4207-8F40-698F05B0F58B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BDBF-0645-41D6-A3BF-77858E552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679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18CE-61D9-4207-8F40-698F05B0F58B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BDBF-0645-41D6-A3BF-77858E552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43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18CE-61D9-4207-8F40-698F05B0F58B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BDBF-0645-41D6-A3BF-77858E552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52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18CE-61D9-4207-8F40-698F05B0F58B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BDBF-0645-41D6-A3BF-77858E552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511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218CE-61D9-4207-8F40-698F05B0F58B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8BDBF-0645-41D6-A3BF-77858E552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22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Аствацатуров\Дидактор\Конструктор игры КВЕСТ\Снимо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052736"/>
            <a:ext cx="2363258" cy="266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clipart-library.com/image_gallery/n72486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25724"/>
            <a:ext cx="936104" cy="98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clipart-library.com/image_gallery/n72486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655" y="2782165"/>
            <a:ext cx="780757" cy="82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mg-new.cgtrader.com/items/7731/large_rope_3d_model_5c901cda-4c8c-48ce-97de-acdcd8d0f260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08920"/>
            <a:ext cx="3005386" cy="30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llustrators.ru/uploads/illustration/image/32013/main_32013_original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83324"/>
            <a:ext cx="764996" cy="108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Круглая лента лицом вверх 6"/>
          <p:cNvSpPr/>
          <p:nvPr/>
        </p:nvSpPr>
        <p:spPr>
          <a:xfrm>
            <a:off x="-15345" y="2064962"/>
            <a:ext cx="1563009" cy="320402"/>
          </a:xfrm>
          <a:prstGeom prst="ellipseRibbon2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Лисята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" descr="https://i.pinimg.com/736x/54/59/52/545952375849e26357385754ba3a9434--armours-military-units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6" r="49"/>
          <a:stretch/>
        </p:blipFill>
        <p:spPr bwMode="auto">
          <a:xfrm>
            <a:off x="392133" y="3895525"/>
            <a:ext cx="764996" cy="118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Круглая лента лицом вверх 21"/>
          <p:cNvSpPr/>
          <p:nvPr/>
        </p:nvSpPr>
        <p:spPr>
          <a:xfrm>
            <a:off x="-36512" y="3540646"/>
            <a:ext cx="1563009" cy="320402"/>
          </a:xfrm>
          <a:prstGeom prst="ellipseRibbon2">
            <a:avLst/>
          </a:prstGeom>
          <a:solidFill>
            <a:schemeClr val="accent1"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Зайчата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" descr="https://i.pinimg.com/736x/2b/b3/92/2bb3920d3e8df9d0d257453f1c17ff5d--knight-armor-th-century.jpg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2094"/>
          <a:stretch/>
        </p:blipFill>
        <p:spPr bwMode="auto">
          <a:xfrm>
            <a:off x="458658" y="5570597"/>
            <a:ext cx="572667" cy="126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Круглая лента лицом вверх 23"/>
          <p:cNvSpPr/>
          <p:nvPr/>
        </p:nvSpPr>
        <p:spPr>
          <a:xfrm>
            <a:off x="-36512" y="5268838"/>
            <a:ext cx="1563009" cy="320402"/>
          </a:xfrm>
          <a:prstGeom prst="ellipseRibbon2">
            <a:avLst/>
          </a:prstGeom>
          <a:solidFill>
            <a:schemeClr val="accent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Волчата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люс 7"/>
          <p:cNvSpPr/>
          <p:nvPr/>
        </p:nvSpPr>
        <p:spPr>
          <a:xfrm>
            <a:off x="1799692" y="2132856"/>
            <a:ext cx="252028" cy="250468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инус 8"/>
          <p:cNvSpPr/>
          <p:nvPr/>
        </p:nvSpPr>
        <p:spPr>
          <a:xfrm>
            <a:off x="2339752" y="2190719"/>
            <a:ext cx="216024" cy="158161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люс 26"/>
          <p:cNvSpPr/>
          <p:nvPr/>
        </p:nvSpPr>
        <p:spPr>
          <a:xfrm>
            <a:off x="1763688" y="3538572"/>
            <a:ext cx="252028" cy="250468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Минус 27"/>
          <p:cNvSpPr/>
          <p:nvPr/>
        </p:nvSpPr>
        <p:spPr>
          <a:xfrm>
            <a:off x="2303748" y="3596435"/>
            <a:ext cx="216024" cy="158161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люс 28"/>
          <p:cNvSpPr/>
          <p:nvPr/>
        </p:nvSpPr>
        <p:spPr>
          <a:xfrm>
            <a:off x="1952092" y="5266764"/>
            <a:ext cx="252028" cy="250468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Минус 29"/>
          <p:cNvSpPr/>
          <p:nvPr/>
        </p:nvSpPr>
        <p:spPr>
          <a:xfrm>
            <a:off x="2492152" y="5324627"/>
            <a:ext cx="216024" cy="158161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2771800" y="5949280"/>
            <a:ext cx="916534" cy="908720"/>
          </a:xfrm>
          <a:prstGeom prst="line">
            <a:avLst/>
          </a:prstGeom>
          <a:ln w="2540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3612315" y="5429386"/>
            <a:ext cx="1147903" cy="614561"/>
          </a:xfrm>
          <a:prstGeom prst="line">
            <a:avLst/>
          </a:prstGeom>
          <a:ln w="2540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4676926" y="5053954"/>
            <a:ext cx="1179158" cy="403302"/>
          </a:xfrm>
          <a:prstGeom prst="line">
            <a:avLst/>
          </a:prstGeom>
          <a:ln w="2540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араллелограмм 31"/>
          <p:cNvSpPr/>
          <p:nvPr/>
        </p:nvSpPr>
        <p:spPr>
          <a:xfrm rot="7921250" flipH="1">
            <a:off x="5568776" y="4807159"/>
            <a:ext cx="859905" cy="288086"/>
          </a:xfrm>
          <a:prstGeom prst="parallelogram">
            <a:avLst>
              <a:gd name="adj" fmla="val 60426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203848" y="-27384"/>
            <a:ext cx="3621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" pitchFamily="2" charset="0"/>
              </a:rPr>
              <a:t>Захват замка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15816" y="5720329"/>
            <a:ext cx="504056" cy="323618"/>
          </a:xfrm>
          <a:prstGeom prst="roundRec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3563888" y="5373216"/>
            <a:ext cx="504056" cy="323618"/>
          </a:xfrm>
          <a:prstGeom prst="roundRec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4211960" y="5013176"/>
            <a:ext cx="504056" cy="323618"/>
          </a:xfrm>
          <a:prstGeom prst="roundRec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4932040" y="4725144"/>
            <a:ext cx="504056" cy="323618"/>
          </a:xfrm>
          <a:prstGeom prst="roundRec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5940152" y="4329518"/>
            <a:ext cx="504056" cy="323618"/>
          </a:xfrm>
          <a:prstGeom prst="roundRec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6732240" y="4052815"/>
            <a:ext cx="504056" cy="323618"/>
          </a:xfrm>
          <a:prstGeom prst="roundRec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7452320" y="3623771"/>
            <a:ext cx="504056" cy="323618"/>
          </a:xfrm>
          <a:prstGeom prst="roundRec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7517825" y="3186474"/>
            <a:ext cx="504056" cy="323618"/>
          </a:xfrm>
          <a:prstGeom prst="roundRec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7452320" y="2745342"/>
            <a:ext cx="504056" cy="323618"/>
          </a:xfrm>
          <a:prstGeom prst="roundRec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90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5724128" y="829522"/>
            <a:ext cx="1237568" cy="323618"/>
          </a:xfrm>
          <a:prstGeom prst="roundRec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Победа!!!</a:t>
            </a:r>
          </a:p>
        </p:txBody>
      </p:sp>
      <p:pic>
        <p:nvPicPr>
          <p:cNvPr id="80" name="Picture 16" descr="http://illustrators.ru/uploads/illustration/image/32013/main_32013_original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654" y="5174985"/>
            <a:ext cx="370273" cy="5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6" descr="http://illustrators.ru/uploads/illustration/image/32013/main_32013_original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655" y="4849244"/>
            <a:ext cx="370273" cy="5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6" descr="http://illustrators.ru/uploads/illustration/image/32013/main_32013_original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735" y="4509120"/>
            <a:ext cx="370273" cy="5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6" descr="http://illustrators.ru/uploads/illustration/image/32013/main_32013_original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815" y="4201172"/>
            <a:ext cx="370273" cy="5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6" descr="http://illustrators.ru/uploads/illustration/image/32013/main_32013_original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927" y="3841132"/>
            <a:ext cx="370273" cy="5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6" descr="http://illustrators.ru/uploads/illustration/image/32013/main_32013_original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015" y="3553100"/>
            <a:ext cx="370273" cy="5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6" descr="http://illustrators.ru/uploads/illustration/image/32013/main_32013_original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88" y="3166431"/>
            <a:ext cx="370273" cy="5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6" descr="http://illustrators.ru/uploads/illustration/image/32013/main_32013_original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967" y="2669465"/>
            <a:ext cx="370273" cy="5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6" descr="http://illustrators.ru/uploads/illustration/image/32013/main_32013_original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097" y="2258193"/>
            <a:ext cx="370273" cy="5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6" descr="http://illustrators.ru/uploads/illustration/image/32013/main_32013_original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020" y="313909"/>
            <a:ext cx="370273" cy="5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Скругленный прямоугольник 89"/>
          <p:cNvSpPr/>
          <p:nvPr/>
        </p:nvSpPr>
        <p:spPr>
          <a:xfrm>
            <a:off x="3491880" y="5727519"/>
            <a:ext cx="504056" cy="323618"/>
          </a:xfrm>
          <a:prstGeom prst="roundRect">
            <a:avLst/>
          </a:prstGeom>
          <a:solidFill>
            <a:srgbClr val="0033CC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4139952" y="5380406"/>
            <a:ext cx="504056" cy="323618"/>
          </a:xfrm>
          <a:prstGeom prst="roundRect">
            <a:avLst/>
          </a:prstGeom>
          <a:solidFill>
            <a:srgbClr val="0033CC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4788024" y="5020366"/>
            <a:ext cx="504056" cy="323618"/>
          </a:xfrm>
          <a:prstGeom prst="roundRect">
            <a:avLst/>
          </a:prstGeom>
          <a:solidFill>
            <a:srgbClr val="0033CC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5508104" y="4732334"/>
            <a:ext cx="504056" cy="323618"/>
          </a:xfrm>
          <a:prstGeom prst="roundRect">
            <a:avLst/>
          </a:prstGeom>
          <a:solidFill>
            <a:srgbClr val="0033CC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6516216" y="4336708"/>
            <a:ext cx="504056" cy="323618"/>
          </a:xfrm>
          <a:prstGeom prst="roundRect">
            <a:avLst/>
          </a:prstGeom>
          <a:solidFill>
            <a:srgbClr val="0033CC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7308304" y="4060005"/>
            <a:ext cx="504056" cy="323618"/>
          </a:xfrm>
          <a:prstGeom prst="roundRect">
            <a:avLst/>
          </a:prstGeom>
          <a:solidFill>
            <a:srgbClr val="0033CC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8028384" y="3630961"/>
            <a:ext cx="504056" cy="323618"/>
          </a:xfrm>
          <a:prstGeom prst="roundRect">
            <a:avLst/>
          </a:prstGeom>
          <a:solidFill>
            <a:srgbClr val="0033CC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8093889" y="3193664"/>
            <a:ext cx="504056" cy="323618"/>
          </a:xfrm>
          <a:prstGeom prst="roundRect">
            <a:avLst/>
          </a:prstGeom>
          <a:solidFill>
            <a:srgbClr val="0033CC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8028384" y="2752532"/>
            <a:ext cx="504056" cy="323618"/>
          </a:xfrm>
          <a:prstGeom prst="roundRect">
            <a:avLst/>
          </a:prstGeom>
          <a:solidFill>
            <a:srgbClr val="0033CC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90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6660232" y="836712"/>
            <a:ext cx="1237568" cy="323618"/>
          </a:xfrm>
          <a:prstGeom prst="roundRect">
            <a:avLst/>
          </a:prstGeom>
          <a:solidFill>
            <a:srgbClr val="0033CC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Победа!!!</a:t>
            </a:r>
          </a:p>
        </p:txBody>
      </p:sp>
      <p:pic>
        <p:nvPicPr>
          <p:cNvPr id="100" name="Picture 2" descr="https://i.pinimg.com/736x/54/59/52/545952375849e26357385754ba3a9434--armours-military-units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6" r="49"/>
          <a:stretch/>
        </p:blipFill>
        <p:spPr bwMode="auto">
          <a:xfrm>
            <a:off x="3563888" y="5046143"/>
            <a:ext cx="441840" cy="68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https://i.pinimg.com/736x/54/59/52/545952375849e26357385754ba3a9434--armours-military-units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6" r="49"/>
          <a:stretch/>
        </p:blipFill>
        <p:spPr bwMode="auto">
          <a:xfrm>
            <a:off x="4211960" y="4663632"/>
            <a:ext cx="441840" cy="68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" descr="https://i.pinimg.com/736x/54/59/52/545952375849e26357385754ba3a9434--armours-military-units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6" r="49"/>
          <a:stretch/>
        </p:blipFill>
        <p:spPr bwMode="auto">
          <a:xfrm>
            <a:off x="4894276" y="4326063"/>
            <a:ext cx="441840" cy="68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2" descr="https://i.pinimg.com/736x/54/59/52/545952375849e26357385754ba3a9434--armours-military-units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6" r="49"/>
          <a:stretch/>
        </p:blipFill>
        <p:spPr bwMode="auto">
          <a:xfrm>
            <a:off x="5635164" y="4038031"/>
            <a:ext cx="441840" cy="68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2" descr="https://i.pinimg.com/736x/54/59/52/545952375849e26357385754ba3a9434--armours-military-units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6" r="49"/>
          <a:stretch/>
        </p:blipFill>
        <p:spPr bwMode="auto">
          <a:xfrm>
            <a:off x="6538059" y="3690403"/>
            <a:ext cx="441840" cy="68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2" descr="https://i.pinimg.com/736x/54/59/52/545952375849e26357385754ba3a9434--armours-military-units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6" r="49"/>
          <a:stretch/>
        </p:blipFill>
        <p:spPr bwMode="auto">
          <a:xfrm>
            <a:off x="7380312" y="3365702"/>
            <a:ext cx="441840" cy="68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2" descr="https://i.pinimg.com/736x/54/59/52/545952375849e26357385754ba3a9434--armours-military-units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6" r="49"/>
          <a:stretch/>
        </p:blipFill>
        <p:spPr bwMode="auto">
          <a:xfrm>
            <a:off x="8021881" y="2976693"/>
            <a:ext cx="441840" cy="68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 descr="https://i.pinimg.com/736x/54/59/52/545952375849e26357385754ba3a9434--armours-military-units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6" r="49"/>
          <a:stretch/>
        </p:blipFill>
        <p:spPr bwMode="auto">
          <a:xfrm>
            <a:off x="8242801" y="2587894"/>
            <a:ext cx="441840" cy="68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https://i.pinimg.com/736x/54/59/52/545952375849e26357385754ba3a9434--armours-military-units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6" r="49"/>
          <a:stretch/>
        </p:blipFill>
        <p:spPr bwMode="auto">
          <a:xfrm>
            <a:off x="8021881" y="2121755"/>
            <a:ext cx="441840" cy="68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https://i.pinimg.com/736x/54/59/52/545952375849e26357385754ba3a9434--armours-military-units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6" r="49"/>
          <a:stretch/>
        </p:blipFill>
        <p:spPr bwMode="auto">
          <a:xfrm>
            <a:off x="7151463" y="133115"/>
            <a:ext cx="441840" cy="68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Скругленный прямоугольник 109"/>
          <p:cNvSpPr/>
          <p:nvPr/>
        </p:nvSpPr>
        <p:spPr>
          <a:xfrm>
            <a:off x="3068216" y="5872729"/>
            <a:ext cx="504056" cy="32361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3716288" y="5525616"/>
            <a:ext cx="504056" cy="32361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4364360" y="5165576"/>
            <a:ext cx="504056" cy="32361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5084440" y="4877544"/>
            <a:ext cx="504056" cy="32361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6092552" y="4481918"/>
            <a:ext cx="504056" cy="32361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6884640" y="4205215"/>
            <a:ext cx="504056" cy="32361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7604720" y="3776171"/>
            <a:ext cx="504056" cy="32361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7670225" y="3338874"/>
            <a:ext cx="504056" cy="32361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7604720" y="2897742"/>
            <a:ext cx="504056" cy="32361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90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7870936" y="836712"/>
            <a:ext cx="1237568" cy="32361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Победа!!!</a:t>
            </a:r>
          </a:p>
        </p:txBody>
      </p:sp>
      <p:pic>
        <p:nvPicPr>
          <p:cNvPr id="120" name="Picture 2" descr="https://i.pinimg.com/736x/2b/b3/92/2bb3920d3e8df9d0d257453f1c17ff5d--knight-armor-th-century.jp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2094"/>
          <a:stretch/>
        </p:blipFill>
        <p:spPr bwMode="auto">
          <a:xfrm>
            <a:off x="3167844" y="5141063"/>
            <a:ext cx="341015" cy="75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2" descr="https://i.pinimg.com/736x/2b/b3/92/2bb3920d3e8df9d0d257453f1c17ff5d--knight-armor-th-century.jp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2094"/>
          <a:stretch/>
        </p:blipFill>
        <p:spPr bwMode="auto">
          <a:xfrm>
            <a:off x="3798937" y="4797152"/>
            <a:ext cx="341015" cy="75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2" descr="https://i.pinimg.com/736x/2b/b3/92/2bb3920d3e8df9d0d257453f1c17ff5d--knight-armor-th-century.jp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2094"/>
          <a:stretch/>
        </p:blipFill>
        <p:spPr bwMode="auto">
          <a:xfrm>
            <a:off x="4375001" y="4437112"/>
            <a:ext cx="341015" cy="75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2" descr="https://i.pinimg.com/736x/2b/b3/92/2bb3920d3e8df9d0d257453f1c17ff5d--knight-armor-th-century.jp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2094"/>
          <a:stretch/>
        </p:blipFill>
        <p:spPr bwMode="auto">
          <a:xfrm>
            <a:off x="5167089" y="4149080"/>
            <a:ext cx="341015" cy="75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2" descr="https://i.pinimg.com/736x/2b/b3/92/2bb3920d3e8df9d0d257453f1c17ff5d--knight-armor-th-century.jp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2094"/>
          <a:stretch/>
        </p:blipFill>
        <p:spPr bwMode="auto">
          <a:xfrm>
            <a:off x="6156176" y="3756782"/>
            <a:ext cx="341015" cy="75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2" descr="https://i.pinimg.com/736x/2b/b3/92/2bb3920d3e8df9d0d257453f1c17ff5d--knight-armor-th-century.jp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2094"/>
          <a:stretch/>
        </p:blipFill>
        <p:spPr bwMode="auto">
          <a:xfrm>
            <a:off x="6895281" y="3501008"/>
            <a:ext cx="341015" cy="75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2" descr="https://i.pinimg.com/736x/2b/b3/92/2bb3920d3e8df9d0d257453f1c17ff5d--knight-armor-th-century.jp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2094"/>
          <a:stretch/>
        </p:blipFill>
        <p:spPr bwMode="auto">
          <a:xfrm>
            <a:off x="7543353" y="3140968"/>
            <a:ext cx="341015" cy="75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2" descr="https://i.pinimg.com/736x/2b/b3/92/2bb3920d3e8df9d0d257453f1c17ff5d--knight-armor-th-century.jp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2094"/>
          <a:stretch/>
        </p:blipFill>
        <p:spPr bwMode="auto">
          <a:xfrm>
            <a:off x="7759377" y="2708920"/>
            <a:ext cx="341015" cy="75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2" descr="https://i.pinimg.com/736x/2b/b3/92/2bb3920d3e8df9d0d257453f1c17ff5d--knight-armor-th-century.jp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2094"/>
          <a:stretch/>
        </p:blipFill>
        <p:spPr bwMode="auto">
          <a:xfrm>
            <a:off x="7615361" y="2204864"/>
            <a:ext cx="341015" cy="75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2" descr="https://i.pinimg.com/736x/2b/b3/92/2bb3920d3e8df9d0d257453f1c17ff5d--knight-armor-th-century.jp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2094"/>
          <a:stretch/>
        </p:blipFill>
        <p:spPr bwMode="auto">
          <a:xfrm>
            <a:off x="8388424" y="116632"/>
            <a:ext cx="341015" cy="75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Скругленный прямоугольник 130"/>
          <p:cNvSpPr/>
          <p:nvPr/>
        </p:nvSpPr>
        <p:spPr>
          <a:xfrm>
            <a:off x="2200627" y="2438982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-5</a:t>
            </a:r>
          </a:p>
        </p:txBody>
      </p:sp>
      <p:sp>
        <p:nvSpPr>
          <p:cNvPr id="132" name="Скругленный прямоугольник 131"/>
          <p:cNvSpPr/>
          <p:nvPr/>
        </p:nvSpPr>
        <p:spPr>
          <a:xfrm>
            <a:off x="2204120" y="2420888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-10</a:t>
            </a:r>
          </a:p>
        </p:txBody>
      </p:sp>
      <p:sp>
        <p:nvSpPr>
          <p:cNvPr id="133" name="Скругленный прямоугольник 132"/>
          <p:cNvSpPr/>
          <p:nvPr/>
        </p:nvSpPr>
        <p:spPr>
          <a:xfrm>
            <a:off x="2195736" y="2424819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-15</a:t>
            </a:r>
          </a:p>
        </p:txBody>
      </p:sp>
      <p:sp>
        <p:nvSpPr>
          <p:cNvPr id="134" name="Скругленный прямоугольник 133"/>
          <p:cNvSpPr/>
          <p:nvPr/>
        </p:nvSpPr>
        <p:spPr>
          <a:xfrm>
            <a:off x="2195736" y="2420888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-20</a:t>
            </a:r>
          </a:p>
        </p:txBody>
      </p:sp>
      <p:sp>
        <p:nvSpPr>
          <p:cNvPr id="135" name="Скругленный прямоугольник 134"/>
          <p:cNvSpPr/>
          <p:nvPr/>
        </p:nvSpPr>
        <p:spPr>
          <a:xfrm>
            <a:off x="2195736" y="2420888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-25</a:t>
            </a:r>
          </a:p>
        </p:txBody>
      </p:sp>
      <p:sp>
        <p:nvSpPr>
          <p:cNvPr id="136" name="Скругленный прямоугольник 135"/>
          <p:cNvSpPr/>
          <p:nvPr/>
        </p:nvSpPr>
        <p:spPr>
          <a:xfrm>
            <a:off x="2204120" y="2420888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-30</a:t>
            </a:r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2195736" y="2420888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-35</a:t>
            </a:r>
          </a:p>
        </p:txBody>
      </p:sp>
      <p:sp>
        <p:nvSpPr>
          <p:cNvPr id="138" name="Скругленный прямоугольник 137"/>
          <p:cNvSpPr/>
          <p:nvPr/>
        </p:nvSpPr>
        <p:spPr>
          <a:xfrm>
            <a:off x="2195736" y="2420888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-40</a:t>
            </a:r>
          </a:p>
        </p:txBody>
      </p:sp>
      <p:sp>
        <p:nvSpPr>
          <p:cNvPr id="139" name="Скругленный прямоугольник 138"/>
          <p:cNvSpPr/>
          <p:nvPr/>
        </p:nvSpPr>
        <p:spPr>
          <a:xfrm>
            <a:off x="2195736" y="2420888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-45</a:t>
            </a:r>
          </a:p>
        </p:txBody>
      </p:sp>
      <p:sp>
        <p:nvSpPr>
          <p:cNvPr id="140" name="Скругленный прямоугольник 139"/>
          <p:cNvSpPr/>
          <p:nvPr/>
        </p:nvSpPr>
        <p:spPr>
          <a:xfrm>
            <a:off x="2195736" y="2420888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-50</a:t>
            </a:r>
          </a:p>
        </p:txBody>
      </p:sp>
      <p:sp>
        <p:nvSpPr>
          <p:cNvPr id="141" name="Скругленный прямоугольник 140"/>
          <p:cNvSpPr/>
          <p:nvPr/>
        </p:nvSpPr>
        <p:spPr>
          <a:xfrm>
            <a:off x="2128619" y="3879142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-5</a:t>
            </a:r>
          </a:p>
        </p:txBody>
      </p:sp>
      <p:sp>
        <p:nvSpPr>
          <p:cNvPr id="142" name="Скругленный прямоугольник 141"/>
          <p:cNvSpPr/>
          <p:nvPr/>
        </p:nvSpPr>
        <p:spPr>
          <a:xfrm>
            <a:off x="2132112" y="3861048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-10</a:t>
            </a:r>
          </a:p>
        </p:txBody>
      </p:sp>
      <p:sp>
        <p:nvSpPr>
          <p:cNvPr id="143" name="Скругленный прямоугольник 142"/>
          <p:cNvSpPr/>
          <p:nvPr/>
        </p:nvSpPr>
        <p:spPr>
          <a:xfrm>
            <a:off x="2123728" y="3864979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-15</a:t>
            </a:r>
          </a:p>
        </p:txBody>
      </p:sp>
      <p:sp>
        <p:nvSpPr>
          <p:cNvPr id="144" name="Скругленный прямоугольник 143"/>
          <p:cNvSpPr/>
          <p:nvPr/>
        </p:nvSpPr>
        <p:spPr>
          <a:xfrm>
            <a:off x="2123728" y="3861048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-20</a:t>
            </a:r>
          </a:p>
        </p:txBody>
      </p:sp>
      <p:sp>
        <p:nvSpPr>
          <p:cNvPr id="145" name="Скругленный прямоугольник 144"/>
          <p:cNvSpPr/>
          <p:nvPr/>
        </p:nvSpPr>
        <p:spPr>
          <a:xfrm>
            <a:off x="2123728" y="3861048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-25</a:t>
            </a:r>
          </a:p>
        </p:txBody>
      </p:sp>
      <p:sp>
        <p:nvSpPr>
          <p:cNvPr id="146" name="Скругленный прямоугольник 145"/>
          <p:cNvSpPr/>
          <p:nvPr/>
        </p:nvSpPr>
        <p:spPr>
          <a:xfrm>
            <a:off x="2132112" y="3861048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-30</a:t>
            </a:r>
          </a:p>
        </p:txBody>
      </p:sp>
      <p:sp>
        <p:nvSpPr>
          <p:cNvPr id="147" name="Скругленный прямоугольник 146"/>
          <p:cNvSpPr/>
          <p:nvPr/>
        </p:nvSpPr>
        <p:spPr>
          <a:xfrm>
            <a:off x="2123728" y="3861048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-35</a:t>
            </a:r>
          </a:p>
        </p:txBody>
      </p:sp>
      <p:sp>
        <p:nvSpPr>
          <p:cNvPr id="148" name="Скругленный прямоугольник 147"/>
          <p:cNvSpPr/>
          <p:nvPr/>
        </p:nvSpPr>
        <p:spPr>
          <a:xfrm>
            <a:off x="2123728" y="3861048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-40</a:t>
            </a:r>
          </a:p>
        </p:txBody>
      </p:sp>
      <p:sp>
        <p:nvSpPr>
          <p:cNvPr id="149" name="Скругленный прямоугольник 148"/>
          <p:cNvSpPr/>
          <p:nvPr/>
        </p:nvSpPr>
        <p:spPr>
          <a:xfrm>
            <a:off x="2123728" y="3861048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-45</a:t>
            </a:r>
          </a:p>
        </p:txBody>
      </p:sp>
      <p:sp>
        <p:nvSpPr>
          <p:cNvPr id="150" name="Скругленный прямоугольник 149"/>
          <p:cNvSpPr/>
          <p:nvPr/>
        </p:nvSpPr>
        <p:spPr>
          <a:xfrm>
            <a:off x="2123728" y="3861048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-50</a:t>
            </a:r>
          </a:p>
        </p:txBody>
      </p:sp>
      <p:sp>
        <p:nvSpPr>
          <p:cNvPr id="151" name="Скругленный прямоугольник 150"/>
          <p:cNvSpPr/>
          <p:nvPr/>
        </p:nvSpPr>
        <p:spPr>
          <a:xfrm>
            <a:off x="2344643" y="5593171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-5</a:t>
            </a:r>
          </a:p>
        </p:txBody>
      </p:sp>
      <p:sp>
        <p:nvSpPr>
          <p:cNvPr id="152" name="Скругленный прямоугольник 151"/>
          <p:cNvSpPr/>
          <p:nvPr/>
        </p:nvSpPr>
        <p:spPr>
          <a:xfrm>
            <a:off x="2348136" y="5575077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-10</a:t>
            </a:r>
          </a:p>
        </p:txBody>
      </p:sp>
      <p:sp>
        <p:nvSpPr>
          <p:cNvPr id="153" name="Скругленный прямоугольник 152"/>
          <p:cNvSpPr/>
          <p:nvPr/>
        </p:nvSpPr>
        <p:spPr>
          <a:xfrm>
            <a:off x="2339752" y="5579008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-15</a:t>
            </a:r>
          </a:p>
        </p:txBody>
      </p:sp>
      <p:sp>
        <p:nvSpPr>
          <p:cNvPr id="154" name="Скругленный прямоугольник 153"/>
          <p:cNvSpPr/>
          <p:nvPr/>
        </p:nvSpPr>
        <p:spPr>
          <a:xfrm>
            <a:off x="2339752" y="5575077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-20</a:t>
            </a:r>
          </a:p>
        </p:txBody>
      </p:sp>
      <p:sp>
        <p:nvSpPr>
          <p:cNvPr id="155" name="Скругленный прямоугольник 154"/>
          <p:cNvSpPr/>
          <p:nvPr/>
        </p:nvSpPr>
        <p:spPr>
          <a:xfrm>
            <a:off x="2339752" y="5575077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-25</a:t>
            </a:r>
          </a:p>
        </p:txBody>
      </p:sp>
      <p:sp>
        <p:nvSpPr>
          <p:cNvPr id="156" name="Скругленный прямоугольник 155"/>
          <p:cNvSpPr/>
          <p:nvPr/>
        </p:nvSpPr>
        <p:spPr>
          <a:xfrm>
            <a:off x="2348136" y="5575077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-30</a:t>
            </a:r>
          </a:p>
        </p:txBody>
      </p:sp>
      <p:sp>
        <p:nvSpPr>
          <p:cNvPr id="157" name="Скругленный прямоугольник 156"/>
          <p:cNvSpPr/>
          <p:nvPr/>
        </p:nvSpPr>
        <p:spPr>
          <a:xfrm>
            <a:off x="2339752" y="5575077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-35</a:t>
            </a:r>
          </a:p>
        </p:txBody>
      </p:sp>
      <p:sp>
        <p:nvSpPr>
          <p:cNvPr id="158" name="Скругленный прямоугольник 157"/>
          <p:cNvSpPr/>
          <p:nvPr/>
        </p:nvSpPr>
        <p:spPr>
          <a:xfrm>
            <a:off x="2339752" y="5575077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-40</a:t>
            </a:r>
          </a:p>
        </p:txBody>
      </p:sp>
      <p:sp>
        <p:nvSpPr>
          <p:cNvPr id="159" name="Скругленный прямоугольник 158"/>
          <p:cNvSpPr/>
          <p:nvPr/>
        </p:nvSpPr>
        <p:spPr>
          <a:xfrm>
            <a:off x="2339752" y="5575077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-45</a:t>
            </a:r>
          </a:p>
        </p:txBody>
      </p:sp>
      <p:sp>
        <p:nvSpPr>
          <p:cNvPr id="160" name="Скругленный прямоугольник 159"/>
          <p:cNvSpPr/>
          <p:nvPr/>
        </p:nvSpPr>
        <p:spPr>
          <a:xfrm>
            <a:off x="2339752" y="5575077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-50</a:t>
            </a:r>
          </a:p>
        </p:txBody>
      </p:sp>
      <p:sp>
        <p:nvSpPr>
          <p:cNvPr id="161" name="Скругленный прямоугольник 160"/>
          <p:cNvSpPr/>
          <p:nvPr/>
        </p:nvSpPr>
        <p:spPr>
          <a:xfrm>
            <a:off x="179512" y="476672"/>
            <a:ext cx="5256584" cy="504056"/>
          </a:xfrm>
          <a:prstGeom prst="roundRect">
            <a:avLst/>
          </a:prstGeom>
          <a:solidFill>
            <a:srgbClr val="00B0F0">
              <a:alpha val="6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Скругленный прямоугольник 161"/>
          <p:cNvSpPr/>
          <p:nvPr/>
        </p:nvSpPr>
        <p:spPr>
          <a:xfrm>
            <a:off x="179512" y="1268760"/>
            <a:ext cx="3508822" cy="504056"/>
          </a:xfrm>
          <a:prstGeom prst="roundRect">
            <a:avLst/>
          </a:prstGeom>
          <a:solidFill>
            <a:srgbClr val="00B0F0">
              <a:alpha val="6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Скругленный прямоугольник 160">
            <a:extLst>
              <a:ext uri="{FF2B5EF4-FFF2-40B4-BE49-F238E27FC236}">
                <a16:creationId xmlns:a16="http://schemas.microsoft.com/office/drawing/2014/main" xmlns="" id="{2637D730-0BAB-482E-A7AD-732FE9A6C7A0}"/>
              </a:ext>
            </a:extLst>
          </p:cNvPr>
          <p:cNvSpPr/>
          <p:nvPr/>
        </p:nvSpPr>
        <p:spPr>
          <a:xfrm>
            <a:off x="184400" y="459706"/>
            <a:ext cx="5256584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какого хвойного дерева вместо шишек – красные ягоды?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" name="Скругленный прямоугольник 161">
            <a:extLst>
              <a:ext uri="{FF2B5EF4-FFF2-40B4-BE49-F238E27FC236}">
                <a16:creationId xmlns:a16="http://schemas.microsoft.com/office/drawing/2014/main" xmlns="" id="{5326B04B-104D-485C-B276-E33A6FCCC857}"/>
              </a:ext>
            </a:extLst>
          </p:cNvPr>
          <p:cNvSpPr/>
          <p:nvPr/>
        </p:nvSpPr>
        <p:spPr>
          <a:xfrm>
            <a:off x="171295" y="1289650"/>
            <a:ext cx="3508822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Прямоугольник: скругленные углы 1">
            <a:extLst>
              <a:ext uri="{FF2B5EF4-FFF2-40B4-BE49-F238E27FC236}">
                <a16:creationId xmlns:a16="http://schemas.microsoft.com/office/drawing/2014/main" xmlns="" id="{33C82629-DFD7-4722-988B-F3A1216156F2}"/>
              </a:ext>
            </a:extLst>
          </p:cNvPr>
          <p:cNvSpPr/>
          <p:nvPr/>
        </p:nvSpPr>
        <p:spPr>
          <a:xfrm>
            <a:off x="3715884" y="1192217"/>
            <a:ext cx="648072" cy="576064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5" name="Скругленный прямоугольник 160">
            <a:extLst>
              <a:ext uri="{FF2B5EF4-FFF2-40B4-BE49-F238E27FC236}">
                <a16:creationId xmlns:a16="http://schemas.microsoft.com/office/drawing/2014/main" xmlns="" id="{2637D730-0BAB-482E-A7AD-732FE9A6C7A0}"/>
              </a:ext>
            </a:extLst>
          </p:cNvPr>
          <p:cNvSpPr/>
          <p:nvPr/>
        </p:nvSpPr>
        <p:spPr>
          <a:xfrm>
            <a:off x="158137" y="460099"/>
            <a:ext cx="5256584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носит ношу тяжелее себя?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Скругленный прямоугольник 161">
            <a:extLst>
              <a:ext uri="{FF2B5EF4-FFF2-40B4-BE49-F238E27FC236}">
                <a16:creationId xmlns:a16="http://schemas.microsoft.com/office/drawing/2014/main" xmlns="" id="{5326B04B-104D-485C-B276-E33A6FCCC857}"/>
              </a:ext>
            </a:extLst>
          </p:cNvPr>
          <p:cNvSpPr/>
          <p:nvPr/>
        </p:nvSpPr>
        <p:spPr>
          <a:xfrm>
            <a:off x="181687" y="1316147"/>
            <a:ext cx="3508822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Муравей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" name="Прямоугольник: скругленные углы 1">
            <a:extLst>
              <a:ext uri="{FF2B5EF4-FFF2-40B4-BE49-F238E27FC236}">
                <a16:creationId xmlns:a16="http://schemas.microsoft.com/office/drawing/2014/main" xmlns="" id="{33C82629-DFD7-4722-988B-F3A1216156F2}"/>
              </a:ext>
            </a:extLst>
          </p:cNvPr>
          <p:cNvSpPr/>
          <p:nvPr/>
        </p:nvSpPr>
        <p:spPr>
          <a:xfrm>
            <a:off x="4412222" y="1192217"/>
            <a:ext cx="648072" cy="576064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2</a:t>
            </a:r>
            <a:endParaRPr lang="ru-RU" sz="24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8" name="Скругленный прямоугольник 160">
            <a:extLst>
              <a:ext uri="{FF2B5EF4-FFF2-40B4-BE49-F238E27FC236}">
                <a16:creationId xmlns:a16="http://schemas.microsoft.com/office/drawing/2014/main" xmlns="" id="{2637D730-0BAB-482E-A7AD-732FE9A6C7A0}"/>
              </a:ext>
            </a:extLst>
          </p:cNvPr>
          <p:cNvSpPr/>
          <p:nvPr/>
        </p:nvSpPr>
        <p:spPr>
          <a:xfrm>
            <a:off x="157320" y="487437"/>
            <a:ext cx="5256584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какой рыбы оба глаза на одной стороне?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Скругленный прямоугольник 161">
            <a:extLst>
              <a:ext uri="{FF2B5EF4-FFF2-40B4-BE49-F238E27FC236}">
                <a16:creationId xmlns:a16="http://schemas.microsoft.com/office/drawing/2014/main" xmlns="" id="{5326B04B-104D-485C-B276-E33A6FCCC857}"/>
              </a:ext>
            </a:extLst>
          </p:cNvPr>
          <p:cNvSpPr/>
          <p:nvPr/>
        </p:nvSpPr>
        <p:spPr>
          <a:xfrm>
            <a:off x="184400" y="1316393"/>
            <a:ext cx="3508822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Камбала, палтус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Прямоугольник: скругленные углы 1">
            <a:extLst>
              <a:ext uri="{FF2B5EF4-FFF2-40B4-BE49-F238E27FC236}">
                <a16:creationId xmlns:a16="http://schemas.microsoft.com/office/drawing/2014/main" xmlns="" id="{33C82629-DFD7-4722-988B-F3A1216156F2}"/>
              </a:ext>
            </a:extLst>
          </p:cNvPr>
          <p:cNvSpPr/>
          <p:nvPr/>
        </p:nvSpPr>
        <p:spPr>
          <a:xfrm>
            <a:off x="5105759" y="1179786"/>
            <a:ext cx="648072" cy="576064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3</a:t>
            </a:r>
            <a:endParaRPr lang="ru-RU" sz="24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1" name="Скругленный прямоугольник 160">
            <a:extLst>
              <a:ext uri="{FF2B5EF4-FFF2-40B4-BE49-F238E27FC236}">
                <a16:creationId xmlns:a16="http://schemas.microsoft.com/office/drawing/2014/main" xmlns="" id="{2637D730-0BAB-482E-A7AD-732FE9A6C7A0}"/>
              </a:ext>
            </a:extLst>
          </p:cNvPr>
          <p:cNvSpPr/>
          <p:nvPr/>
        </p:nvSpPr>
        <p:spPr>
          <a:xfrm>
            <a:off x="142804" y="499111"/>
            <a:ext cx="5256584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какого растения говорит о том, где оно растет?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Скругленный прямоугольник 161">
            <a:extLst>
              <a:ext uri="{FF2B5EF4-FFF2-40B4-BE49-F238E27FC236}">
                <a16:creationId xmlns:a16="http://schemas.microsoft.com/office/drawing/2014/main" xmlns="" id="{5326B04B-104D-485C-B276-E33A6FCCC857}"/>
              </a:ext>
            </a:extLst>
          </p:cNvPr>
          <p:cNvSpPr/>
          <p:nvPr/>
        </p:nvSpPr>
        <p:spPr>
          <a:xfrm>
            <a:off x="171057" y="1315575"/>
            <a:ext cx="3508822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Подорожник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Прямоугольник: скругленные углы 1">
            <a:extLst>
              <a:ext uri="{FF2B5EF4-FFF2-40B4-BE49-F238E27FC236}">
                <a16:creationId xmlns:a16="http://schemas.microsoft.com/office/drawing/2014/main" xmlns="" id="{33C82629-DFD7-4722-988B-F3A1216156F2}"/>
              </a:ext>
            </a:extLst>
          </p:cNvPr>
          <p:cNvSpPr/>
          <p:nvPr/>
        </p:nvSpPr>
        <p:spPr>
          <a:xfrm>
            <a:off x="5819296" y="1192595"/>
            <a:ext cx="648072" cy="576064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4</a:t>
            </a:r>
            <a:endParaRPr lang="ru-RU" sz="24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4" name="Скругленный прямоугольник 160">
            <a:extLst>
              <a:ext uri="{FF2B5EF4-FFF2-40B4-BE49-F238E27FC236}">
                <a16:creationId xmlns:a16="http://schemas.microsoft.com/office/drawing/2014/main" xmlns="" id="{2637D730-0BAB-482E-A7AD-732FE9A6C7A0}"/>
              </a:ext>
            </a:extLst>
          </p:cNvPr>
          <p:cNvSpPr/>
          <p:nvPr/>
        </p:nvSpPr>
        <p:spPr>
          <a:xfrm>
            <a:off x="142804" y="488300"/>
            <a:ext cx="5256584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древесины какого дерева делают спички?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Скругленный прямоугольник 161">
            <a:extLst>
              <a:ext uri="{FF2B5EF4-FFF2-40B4-BE49-F238E27FC236}">
                <a16:creationId xmlns:a16="http://schemas.microsoft.com/office/drawing/2014/main" xmlns="" id="{5326B04B-104D-485C-B276-E33A6FCCC857}"/>
              </a:ext>
            </a:extLst>
          </p:cNvPr>
          <p:cNvSpPr/>
          <p:nvPr/>
        </p:nvSpPr>
        <p:spPr>
          <a:xfrm>
            <a:off x="158137" y="1304764"/>
            <a:ext cx="3508822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Осина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Прямоугольник: скругленные углы 1">
            <a:extLst>
              <a:ext uri="{FF2B5EF4-FFF2-40B4-BE49-F238E27FC236}">
                <a16:creationId xmlns:a16="http://schemas.microsoft.com/office/drawing/2014/main" xmlns="" id="{33C82629-DFD7-4722-988B-F3A1216156F2}"/>
              </a:ext>
            </a:extLst>
          </p:cNvPr>
          <p:cNvSpPr/>
          <p:nvPr/>
        </p:nvSpPr>
        <p:spPr>
          <a:xfrm>
            <a:off x="6508714" y="1179671"/>
            <a:ext cx="648072" cy="576064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5</a:t>
            </a:r>
            <a:endParaRPr lang="ru-RU" sz="24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9" name="Скругленный прямоугольник 160">
            <a:extLst>
              <a:ext uri="{FF2B5EF4-FFF2-40B4-BE49-F238E27FC236}">
                <a16:creationId xmlns:a16="http://schemas.microsoft.com/office/drawing/2014/main" xmlns="" id="{2637D730-0BAB-482E-A7AD-732FE9A6C7A0}"/>
              </a:ext>
            </a:extLst>
          </p:cNvPr>
          <p:cNvSpPr/>
          <p:nvPr/>
        </p:nvSpPr>
        <p:spPr>
          <a:xfrm>
            <a:off x="152050" y="502633"/>
            <a:ext cx="5256584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Самое высокое дерево тайги?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Скругленный прямоугольник 161">
            <a:extLst>
              <a:ext uri="{FF2B5EF4-FFF2-40B4-BE49-F238E27FC236}">
                <a16:creationId xmlns:a16="http://schemas.microsoft.com/office/drawing/2014/main" xmlns="" id="{5326B04B-104D-485C-B276-E33A6FCCC857}"/>
              </a:ext>
            </a:extLst>
          </p:cNvPr>
          <p:cNvSpPr/>
          <p:nvPr/>
        </p:nvSpPr>
        <p:spPr>
          <a:xfrm>
            <a:off x="144979" y="1315986"/>
            <a:ext cx="3508822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Кедр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" name="Прямоугольник: скругленные углы 1">
            <a:extLst>
              <a:ext uri="{FF2B5EF4-FFF2-40B4-BE49-F238E27FC236}">
                <a16:creationId xmlns:a16="http://schemas.microsoft.com/office/drawing/2014/main" xmlns="" id="{33C82629-DFD7-4722-988B-F3A1216156F2}"/>
              </a:ext>
            </a:extLst>
          </p:cNvPr>
          <p:cNvSpPr/>
          <p:nvPr/>
        </p:nvSpPr>
        <p:spPr>
          <a:xfrm>
            <a:off x="3724662" y="1824149"/>
            <a:ext cx="648072" cy="576064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6</a:t>
            </a:r>
            <a:endParaRPr lang="ru-RU" sz="24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2" name="Скругленный прямоугольник 160">
            <a:extLst>
              <a:ext uri="{FF2B5EF4-FFF2-40B4-BE49-F238E27FC236}">
                <a16:creationId xmlns:a16="http://schemas.microsoft.com/office/drawing/2014/main" xmlns="" id="{2637D730-0BAB-482E-A7AD-732FE9A6C7A0}"/>
              </a:ext>
            </a:extLst>
          </p:cNvPr>
          <p:cNvSpPr/>
          <p:nvPr/>
        </p:nvSpPr>
        <p:spPr>
          <a:xfrm>
            <a:off x="127154" y="511017"/>
            <a:ext cx="5256584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растение у многих народов Востока почитается, как священное?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3" name="Скругленный прямоугольник 161">
            <a:extLst>
              <a:ext uri="{FF2B5EF4-FFF2-40B4-BE49-F238E27FC236}">
                <a16:creationId xmlns:a16="http://schemas.microsoft.com/office/drawing/2014/main" xmlns="" id="{5326B04B-104D-485C-B276-E33A6FCCC857}"/>
              </a:ext>
            </a:extLst>
          </p:cNvPr>
          <p:cNvSpPr/>
          <p:nvPr/>
        </p:nvSpPr>
        <p:spPr>
          <a:xfrm>
            <a:off x="142804" y="1302899"/>
            <a:ext cx="3508822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Лотос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" name="Прямоугольник: скругленные углы 1">
            <a:extLst>
              <a:ext uri="{FF2B5EF4-FFF2-40B4-BE49-F238E27FC236}">
                <a16:creationId xmlns:a16="http://schemas.microsoft.com/office/drawing/2014/main" xmlns="" id="{33C82629-DFD7-4722-988B-F3A1216156F2}"/>
              </a:ext>
            </a:extLst>
          </p:cNvPr>
          <p:cNvSpPr/>
          <p:nvPr/>
        </p:nvSpPr>
        <p:spPr>
          <a:xfrm>
            <a:off x="4424634" y="1835925"/>
            <a:ext cx="648072" cy="576064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7</a:t>
            </a:r>
            <a:endParaRPr lang="ru-RU" sz="24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5" name="Скругленный прямоугольник 160">
            <a:extLst>
              <a:ext uri="{FF2B5EF4-FFF2-40B4-BE49-F238E27FC236}">
                <a16:creationId xmlns:a16="http://schemas.microsoft.com/office/drawing/2014/main" xmlns="" id="{2637D730-0BAB-482E-A7AD-732FE9A6C7A0}"/>
              </a:ext>
            </a:extLst>
          </p:cNvPr>
          <p:cNvSpPr/>
          <p:nvPr/>
        </p:nvSpPr>
        <p:spPr>
          <a:xfrm>
            <a:off x="140401" y="512916"/>
            <a:ext cx="5256584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животное не только употребляет в пищу плоды кедра и дуба, но и «культивирует» их ?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6" name="Скругленный прямоугольник 161">
            <a:extLst>
              <a:ext uri="{FF2B5EF4-FFF2-40B4-BE49-F238E27FC236}">
                <a16:creationId xmlns:a16="http://schemas.microsoft.com/office/drawing/2014/main" xmlns="" id="{5326B04B-104D-485C-B276-E33A6FCCC857}"/>
              </a:ext>
            </a:extLst>
          </p:cNvPr>
          <p:cNvSpPr/>
          <p:nvPr/>
        </p:nvSpPr>
        <p:spPr>
          <a:xfrm>
            <a:off x="116239" y="1316704"/>
            <a:ext cx="3508822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Кабан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" name="Прямоугольник: скругленные углы 1">
            <a:extLst>
              <a:ext uri="{FF2B5EF4-FFF2-40B4-BE49-F238E27FC236}">
                <a16:creationId xmlns:a16="http://schemas.microsoft.com/office/drawing/2014/main" xmlns="" id="{33C82629-DFD7-4722-988B-F3A1216156F2}"/>
              </a:ext>
            </a:extLst>
          </p:cNvPr>
          <p:cNvSpPr/>
          <p:nvPr/>
        </p:nvSpPr>
        <p:spPr>
          <a:xfrm>
            <a:off x="5125549" y="1819631"/>
            <a:ext cx="648072" cy="576064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8</a:t>
            </a:r>
            <a:endParaRPr lang="ru-RU" sz="24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8" name="Скругленный прямоугольник 160">
            <a:extLst>
              <a:ext uri="{FF2B5EF4-FFF2-40B4-BE49-F238E27FC236}">
                <a16:creationId xmlns:a16="http://schemas.microsoft.com/office/drawing/2014/main" xmlns="" id="{2637D730-0BAB-482E-A7AD-732FE9A6C7A0}"/>
              </a:ext>
            </a:extLst>
          </p:cNvPr>
          <p:cNvSpPr/>
          <p:nvPr/>
        </p:nvSpPr>
        <p:spPr>
          <a:xfrm>
            <a:off x="131155" y="500130"/>
            <a:ext cx="5256584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растение Приморья называют «корень жизни»?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" name="Скругленный прямоугольник 161">
            <a:extLst>
              <a:ext uri="{FF2B5EF4-FFF2-40B4-BE49-F238E27FC236}">
                <a16:creationId xmlns:a16="http://schemas.microsoft.com/office/drawing/2014/main" xmlns="" id="{5326B04B-104D-485C-B276-E33A6FCCC857}"/>
              </a:ext>
            </a:extLst>
          </p:cNvPr>
          <p:cNvSpPr/>
          <p:nvPr/>
        </p:nvSpPr>
        <p:spPr>
          <a:xfrm>
            <a:off x="143648" y="1316648"/>
            <a:ext cx="3508822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Женьшень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" name="Прямоугольник: скругленные углы 1">
            <a:extLst>
              <a:ext uri="{FF2B5EF4-FFF2-40B4-BE49-F238E27FC236}">
                <a16:creationId xmlns:a16="http://schemas.microsoft.com/office/drawing/2014/main" xmlns="" id="{33C82629-DFD7-4722-988B-F3A1216156F2}"/>
              </a:ext>
            </a:extLst>
          </p:cNvPr>
          <p:cNvSpPr/>
          <p:nvPr/>
        </p:nvSpPr>
        <p:spPr>
          <a:xfrm>
            <a:off x="5826464" y="1833723"/>
            <a:ext cx="648072" cy="576064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9</a:t>
            </a:r>
            <a:endParaRPr lang="ru-RU" sz="24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1" name="Скругленный прямоугольник 160">
            <a:extLst>
              <a:ext uri="{FF2B5EF4-FFF2-40B4-BE49-F238E27FC236}">
                <a16:creationId xmlns:a16="http://schemas.microsoft.com/office/drawing/2014/main" xmlns="" id="{2637D730-0BAB-482E-A7AD-732FE9A6C7A0}"/>
              </a:ext>
            </a:extLst>
          </p:cNvPr>
          <p:cNvSpPr/>
          <p:nvPr/>
        </p:nvSpPr>
        <p:spPr>
          <a:xfrm>
            <a:off x="128588" y="501263"/>
            <a:ext cx="5256584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нынешнее местообитание этого животного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Лазовский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заповедник?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2" name="Скругленный прямоугольник 161">
            <a:extLst>
              <a:ext uri="{FF2B5EF4-FFF2-40B4-BE49-F238E27FC236}">
                <a16:creationId xmlns:a16="http://schemas.microsoft.com/office/drawing/2014/main" xmlns="" id="{5326B04B-104D-485C-B276-E33A6FCCC857}"/>
              </a:ext>
            </a:extLst>
          </p:cNvPr>
          <p:cNvSpPr/>
          <p:nvPr/>
        </p:nvSpPr>
        <p:spPr>
          <a:xfrm>
            <a:off x="143226" y="1316368"/>
            <a:ext cx="3508822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Горал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3" name="Прямоугольник: скругленные углы 1">
            <a:extLst>
              <a:ext uri="{FF2B5EF4-FFF2-40B4-BE49-F238E27FC236}">
                <a16:creationId xmlns:a16="http://schemas.microsoft.com/office/drawing/2014/main" xmlns="" id="{33C82629-DFD7-4722-988B-F3A1216156F2}"/>
              </a:ext>
            </a:extLst>
          </p:cNvPr>
          <p:cNvSpPr/>
          <p:nvPr/>
        </p:nvSpPr>
        <p:spPr>
          <a:xfrm>
            <a:off x="3711894" y="2463210"/>
            <a:ext cx="648072" cy="576064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10</a:t>
            </a:r>
            <a:endParaRPr lang="ru-RU" sz="24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62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" fill="hold">
                      <p:stCondLst>
                        <p:cond delay="indefinite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2" fill="hold">
                      <p:stCondLst>
                        <p:cond delay="indefinite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6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8" fill="hold">
                      <p:stCondLst>
                        <p:cond delay="0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3" fill="hold">
                      <p:stCondLst>
                        <p:cond delay="indefinite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8" fill="hold">
                      <p:stCondLst>
                        <p:cond delay="indefinite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8" fill="hold">
                      <p:stCondLst>
                        <p:cond delay="indefinite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8" fill="hold">
                      <p:stCondLst>
                        <p:cond delay="indefinite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3" fill="hold">
                      <p:stCondLst>
                        <p:cond delay="indefinite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>
                      <p:stCondLst>
                        <p:cond delay="indefinite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18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9" fill="hold">
                      <p:stCondLst>
                        <p:cond delay="0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4" fill="hold">
                      <p:stCondLst>
                        <p:cond delay="indefinite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5" fill="hold">
                      <p:stCondLst>
                        <p:cond delay="indefinite"/>
                      </p:stCondLst>
                      <p:childTnLst>
                        <p:par>
                          <p:cTn id="536" fill="hold">
                            <p:stCondLst>
                              <p:cond delay="0"/>
                            </p:stCondLst>
                            <p:childTnLst>
                              <p:par>
                                <p:cTn id="5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540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1" fill="hold">
                      <p:stCondLst>
                        <p:cond delay="0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6" fill="hold">
                      <p:stCondLst>
                        <p:cond delay="indefinite"/>
                      </p:stCondLst>
                      <p:childTnLst>
                        <p:par>
                          <p:cTn id="547" fill="hold">
                            <p:stCondLst>
                              <p:cond delay="0"/>
                            </p:stCondLst>
                            <p:childTnLst>
                              <p:par>
                                <p:cTn id="5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551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2" fill="hold">
                      <p:stCondLst>
                        <p:cond delay="0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7" fill="hold">
                      <p:stCondLst>
                        <p:cond delay="indefinite"/>
                      </p:stCondLst>
                      <p:childTnLst>
                        <p:par>
                          <p:cTn id="558" fill="hold">
                            <p:stCondLst>
                              <p:cond delay="0"/>
                            </p:stCondLst>
                            <p:childTnLst>
                              <p:par>
                                <p:cTn id="5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562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3" fill="hold">
                      <p:stCondLst>
                        <p:cond delay="0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8" fill="hold">
                      <p:stCondLst>
                        <p:cond delay="indefinite"/>
                      </p:stCondLst>
                      <p:childTnLst>
                        <p:par>
                          <p:cTn id="569" fill="hold">
                            <p:stCondLst>
                              <p:cond delay="0"/>
                            </p:stCondLst>
                            <p:childTnLst>
                              <p:par>
                                <p:cTn id="5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573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4" fill="hold">
                      <p:stCondLst>
                        <p:cond delay="0"/>
                      </p:stCondLst>
                      <p:childTnLst>
                        <p:par>
                          <p:cTn id="575" fill="hold">
                            <p:stCondLst>
                              <p:cond delay="0"/>
                            </p:stCondLst>
                            <p:childTnLst>
                              <p:par>
                                <p:cTn id="5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9" fill="hold">
                      <p:stCondLst>
                        <p:cond delay="indefinite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584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5" fill="hold">
                      <p:stCondLst>
                        <p:cond delay="0"/>
                      </p:stCondLst>
                      <p:childTnLst>
                        <p:par>
                          <p:cTn id="586" fill="hold">
                            <p:stCondLst>
                              <p:cond delay="0"/>
                            </p:stCondLst>
                            <p:childTnLst>
                              <p:par>
                                <p:cTn id="5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0" fill="hold">
                      <p:stCondLst>
                        <p:cond delay="indefinite"/>
                      </p:stCondLst>
                      <p:childTnLst>
                        <p:par>
                          <p:cTn id="591" fill="hold">
                            <p:stCondLst>
                              <p:cond delay="0"/>
                            </p:stCondLst>
                            <p:childTnLst>
                              <p:par>
                                <p:cTn id="5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595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6" fill="hold">
                      <p:stCondLst>
                        <p:cond delay="0"/>
                      </p:stCondLst>
                      <p:childTnLst>
                        <p:par>
                          <p:cTn id="597" fill="hold">
                            <p:stCondLst>
                              <p:cond delay="0"/>
                            </p:stCondLst>
                            <p:childTnLst>
                              <p:par>
                                <p:cTn id="5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1" fill="hold">
                      <p:stCondLst>
                        <p:cond delay="indefinite"/>
                      </p:stCondLst>
                      <p:childTnLst>
                        <p:par>
                          <p:cTn id="602" fill="hold">
                            <p:stCondLst>
                              <p:cond delay="0"/>
                            </p:stCondLst>
                            <p:childTnLst>
                              <p:par>
                                <p:cTn id="6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606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7" fill="hold">
                      <p:stCondLst>
                        <p:cond delay="0"/>
                      </p:stCondLst>
                      <p:childTnLst>
                        <p:par>
                          <p:cTn id="608" fill="hold">
                            <p:stCondLst>
                              <p:cond delay="0"/>
                            </p:stCondLst>
                            <p:childTnLst>
                              <p:par>
                                <p:cTn id="6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2" fill="hold">
                      <p:stCondLst>
                        <p:cond delay="indefinite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617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8" fill="hold">
                      <p:stCondLst>
                        <p:cond delay="0"/>
                      </p:stCondLst>
                      <p:childTnLst>
                        <p:par>
                          <p:cTn id="619" fill="hold">
                            <p:stCondLst>
                              <p:cond delay="0"/>
                            </p:stCondLst>
                            <p:childTnLst>
                              <p:par>
                                <p:cTn id="6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</p:childTnLst>
        </p:cTn>
      </p:par>
    </p:tnLst>
    <p:bldLst>
      <p:bldP spid="4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30" grpId="0" animBg="1"/>
      <p:bldP spid="163" grpId="0" animBg="1"/>
      <p:bldP spid="165" grpId="0" animBg="1"/>
      <p:bldP spid="166" grpId="0" animBg="1"/>
      <p:bldP spid="168" grpId="0" animBg="1"/>
      <p:bldP spid="169" grpId="0" animBg="1"/>
      <p:bldP spid="171" grpId="0" animBg="1"/>
      <p:bldP spid="172" grpId="0" animBg="1"/>
      <p:bldP spid="174" grpId="0" animBg="1"/>
      <p:bldP spid="175" grpId="0" animBg="1"/>
      <p:bldP spid="179" grpId="0" animBg="1"/>
      <p:bldP spid="180" grpId="0" animBg="1"/>
      <p:bldP spid="182" grpId="0" animBg="1"/>
      <p:bldP spid="183" grpId="0" animBg="1"/>
      <p:bldP spid="185" grpId="0" animBg="1"/>
      <p:bldP spid="186" grpId="0" animBg="1"/>
      <p:bldP spid="188" grpId="0" animBg="1"/>
      <p:bldP spid="189" grpId="0" animBg="1"/>
      <p:bldP spid="191" grpId="0" animBg="1"/>
      <p:bldP spid="19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57ed5e6742b2234407d3a803a546cc5846187"/>
  <p:tag name="ISPRING_SCORM_RATE_SLIDES" val="1"/>
  <p:tag name="ISPRING_SCORM_RATE_QUIZZES" val="0"/>
  <p:tag name="ISPRING_SCORM_PASSING_SCORE" val="100.0000000000"/>
  <p:tag name="GENSWF_OUTPUT_FILE_NAME" val="zamok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3052</TotalTime>
  <Words>236</Words>
  <Application>Microsoft Office PowerPoint</Application>
  <PresentationFormat>Экран (4:3)</PresentationFormat>
  <Paragraphs>95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Arbat</vt:lpstr>
      <vt:lpstr>Arial</vt:lpstr>
      <vt:lpstr>Arial Black</vt:lpstr>
      <vt:lpstr>Calibri</vt:lpstr>
      <vt:lpstr>Times New Roman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Любовь</cp:lastModifiedBy>
  <cp:revision>30</cp:revision>
  <dcterms:created xsi:type="dcterms:W3CDTF">2018-07-31T02:50:53Z</dcterms:created>
  <dcterms:modified xsi:type="dcterms:W3CDTF">2020-10-13T09:28:37Z</dcterms:modified>
</cp:coreProperties>
</file>