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3" r:id="rId4"/>
    <p:sldId id="262" r:id="rId5"/>
    <p:sldId id="261" r:id="rId6"/>
    <p:sldId id="260" r:id="rId7"/>
    <p:sldId id="259" r:id="rId8"/>
    <p:sldId id="258" r:id="rId9"/>
    <p:sldId id="265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0907-F6BE-43D2-8F5F-FA9479609DC5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760-F712-4C5B-AC97-B206BA3BA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42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0907-F6BE-43D2-8F5F-FA9479609DC5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760-F712-4C5B-AC97-B206BA3BA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66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0907-F6BE-43D2-8F5F-FA9479609DC5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760-F712-4C5B-AC97-B206BA3BA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89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0907-F6BE-43D2-8F5F-FA9479609DC5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760-F712-4C5B-AC97-B206BA3BA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0907-F6BE-43D2-8F5F-FA9479609DC5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760-F712-4C5B-AC97-B206BA3BA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81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0907-F6BE-43D2-8F5F-FA9479609DC5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760-F712-4C5B-AC97-B206BA3BA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0907-F6BE-43D2-8F5F-FA9479609DC5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760-F712-4C5B-AC97-B206BA3BA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9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0907-F6BE-43D2-8F5F-FA9479609DC5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760-F712-4C5B-AC97-B206BA3BA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45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0907-F6BE-43D2-8F5F-FA9479609DC5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760-F712-4C5B-AC97-B206BA3BA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40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0907-F6BE-43D2-8F5F-FA9479609DC5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760-F712-4C5B-AC97-B206BA3BA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22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0907-F6BE-43D2-8F5F-FA9479609DC5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760-F712-4C5B-AC97-B206BA3BA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58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10907-F6BE-43D2-8F5F-FA9479609DC5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0F760-F712-4C5B-AC97-B206BA3BA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55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7200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№180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Дошкольное отделение «Солнечный город»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8280920" cy="5256584"/>
          </a:xfrm>
        </p:spPr>
        <p:txBody>
          <a:bodyPr>
            <a:normAutofit fontScale="32500" lnSpcReduction="20000"/>
          </a:bodyPr>
          <a:lstStyle/>
          <a:p>
            <a:pPr lvl="0" algn="l">
              <a:spcBef>
                <a:spcPts val="0"/>
              </a:spcBef>
            </a:pP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spcBef>
                <a:spcPts val="0"/>
              </a:spcBef>
            </a:pP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spcBef>
                <a:spcPts val="0"/>
              </a:spcBef>
            </a:pP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spcBef>
                <a:spcPts val="0"/>
              </a:spcBef>
            </a:pP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1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1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тему</a:t>
            </a:r>
          </a:p>
          <a:p>
            <a:pPr lvl="0">
              <a:spcBef>
                <a:spcPts val="0"/>
              </a:spcBef>
            </a:pPr>
            <a:r>
              <a:rPr lang="ru-RU" sz="1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«Здравствуй лето»</a:t>
            </a:r>
            <a:endParaRPr lang="ru-RU" sz="13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ts val="0"/>
              </a:spcBef>
            </a:pP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ts val="0"/>
              </a:spcBef>
            </a:pPr>
            <a:endPara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ts val="0"/>
              </a:spcBef>
            </a:pP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ts val="0"/>
              </a:spcBef>
            </a:pPr>
            <a:endPara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ts val="0"/>
              </a:spcBef>
            </a:pP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ts val="0"/>
              </a:spcBef>
            </a:pPr>
            <a:endPara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ts val="0"/>
              </a:spcBef>
            </a:pP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ts val="0"/>
              </a:spcBef>
            </a:pPr>
            <a:endPara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ts val="0"/>
              </a:spcBef>
            </a:pP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ts val="0"/>
              </a:spcBef>
            </a:pPr>
            <a:endPara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ts val="0"/>
              </a:spcBef>
            </a:pP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ts val="0"/>
              </a:spcBef>
            </a:pPr>
            <a:endParaRPr lang="ru-RU" sz="5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ts val="0"/>
              </a:spcBef>
            </a:pPr>
            <a:r>
              <a:rPr lang="ru-RU" sz="5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Авторы</a:t>
            </a:r>
            <a:r>
              <a:rPr lang="ru-RU" sz="55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r">
              <a:spcBef>
                <a:spcPts val="0"/>
              </a:spcBef>
            </a:pPr>
            <a:r>
              <a:rPr lang="ru-RU" sz="55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Судакова Т.М.</a:t>
            </a:r>
          </a:p>
          <a:p>
            <a:pPr lvl="0" algn="r">
              <a:spcBef>
                <a:spcPts val="0"/>
              </a:spcBef>
            </a:pPr>
            <a:r>
              <a:rPr lang="ru-RU" sz="55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Бондаренко Е.А.</a:t>
            </a:r>
          </a:p>
          <a:p>
            <a:pPr lvl="0" algn="r">
              <a:spcBef>
                <a:spcPts val="0"/>
              </a:spcBef>
            </a:pPr>
            <a:endParaRPr lang="ru-RU" sz="5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endParaRPr lang="ru-RU" sz="2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endParaRPr lang="ru-RU" sz="2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endParaRPr lang="ru-RU" sz="2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endParaRPr lang="ru-RU" sz="2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endParaRPr lang="ru-RU" sz="55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5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Новосибирск </a:t>
            </a:r>
            <a:r>
              <a:rPr lang="ru-RU" sz="55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</a:p>
          <a:p>
            <a:endParaRPr lang="ru-RU" sz="5500" dirty="0"/>
          </a:p>
        </p:txBody>
      </p:sp>
    </p:spTree>
    <p:extLst>
      <p:ext uri="{BB962C8B-B14F-4D97-AF65-F5344CB8AC3E}">
        <p14:creationId xmlns:p14="http://schemas.microsoft.com/office/powerpoint/2010/main" val="2321043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в песочнице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Песочница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излюбленное место игр во время прогулок. Когда малыши играют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песочнице, они копаются руками, лопаткой, палочкой, вставляют в песок листики, камешки, топают и копают ножками.</a:t>
            </a:r>
          </a:p>
        </p:txBody>
      </p:sp>
    </p:spTree>
    <p:extLst>
      <p:ext uri="{BB962C8B-B14F-4D97-AF65-F5344CB8AC3E}">
        <p14:creationId xmlns:p14="http://schemas.microsoft.com/office/powerpoint/2010/main" val="409789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Оформление группы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 это пора отдыха развлечений и новых познаний! Лето – это самый благоприятный период для общения ребенка с природой. Летом можно носить минимум одежды, лакомиться вкусными ягодами и фруктами. Наконец, это десятки самых разнообразных игр на свежем воздухе. Летние детские игры ограничивает только фантазия и соображения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3806981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Уголок времени года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уголка природы в группе Любовь к природе, общение с ней и бережное отношение к ней способствуют формированию у дошкольников таких черт характера как любознательность.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930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Оформление окон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Оформление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окон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на тему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лето долгожданная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любимая пора всех детей-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 Яркое солнце, облака словно корабли плывут по волнам, теплый ветерок, красивые бабочки, ароматные цветы, жужжащие пчелы. Все это. ... Наступила долгожданная, любимая пора всех детей-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 Яркое солнце, облака словно корабли плывут по волнам, теплый ветерок, красивые бабочки, ароматные цветы, жужжащие пчелы. Все это мы можем теперь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видеть в нашей группе.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08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мелками на асфальте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асфальте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– это не только веселое занятие во время прогулки, но и творчество, познание окружающего мира с детьми старшего дошкольного возраста.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Рисовать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асфальтными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мелками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это совсем не то же самое, что водить по бумаге карандашом или кисточкой. Здесь совсем другие ощущения. А ведь для детей старших дошкольников творчество – это не столько результат, сколько сам процесс. И не так важно для детей на самом деле, какой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рисунок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получится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асфальте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Важен сам процесс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рисования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и он доставляет ребятишкам огромное удовольствие. В хорошую солнечную погоду детей тянет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рисовать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мелками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асфальте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Большинство работ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асфальте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получаются коллективными. </a:t>
            </a:r>
          </a:p>
        </p:txBody>
      </p:sp>
    </p:spTree>
    <p:extLst>
      <p:ext uri="{BB962C8B-B14F-4D97-AF65-F5344CB8AC3E}">
        <p14:creationId xmlns:p14="http://schemas.microsoft.com/office/powerpoint/2010/main" val="907381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с мячом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с мячом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развивают физические способности ребёнка, ловкость, скорость реакции и просто являются замечательным способом весело провести прогулку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сплочают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детский коллектив.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274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Развлечение в летний период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Летние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праздники, 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развлечения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досуги и игровые программы для дошкольников. Лето – самое плодотворное время для укрепления здоровья детей, формирования у них привычки к здоровому образу жизни, а также навыков безопасного поведения в природе. ... В летний период педагоги ДОУ большое внимание уделяют ориентировочно-исследовательской деятельности, в процессе которой у детей формируется стремление узнать и открыть для себя как можно больше нового. В рамках проекта с детьми планируются наблюдения, труд в природе, целевые прогулки, проводятся познавательные беседы, организуются различные опыты.</a:t>
            </a:r>
          </a:p>
        </p:txBody>
      </p:sp>
    </p:spTree>
    <p:extLst>
      <p:ext uri="{BB962C8B-B14F-4D97-AF65-F5344CB8AC3E}">
        <p14:creationId xmlns:p14="http://schemas.microsoft.com/office/powerpoint/2010/main" val="2822724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Прогулка летом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Пребывание на свежем воздухе имеет большое значение для физического развития дошкольников. 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Прогулка -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наиболее доступное средство закаливания детей. Она повышает их выносливость к неблагоприятным воздействиям внешней среды, особенно к простудным заболеваниям. На прогулке ребята играют и много двигаются. Движения усиливают обмен веществ, кровообращение и улучшают аппетит. Дети становятся подвижными, ловкими, смелыми, выносливыми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4089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Творчество детей на прогулке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Фантазия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не знает границ. Если не ставить жестких преград и не ограничивать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творческие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порывы приевшимися штампами, можно вырастить Гения! Вот несколько нетривиальных идей для развития креативного мышления малышей. Делать поделки можно прямо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прогулке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— материал для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творчества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лежит под ногами! Расширить кругозор, обогатить знания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об окружающем мире можно простым и не затратным способом — создавая поделки из природного материала прямо во время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прогулок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на улице. Кроме того, совместное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творчество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непременно сблизит вас с малышом, даст повод пообщаться, ответить на многочисленные вопросы Почемучки.</a:t>
            </a:r>
          </a:p>
        </p:txBody>
      </p:sp>
    </p:spTree>
    <p:extLst>
      <p:ext uri="{BB962C8B-B14F-4D97-AF65-F5344CB8AC3E}">
        <p14:creationId xmlns:p14="http://schemas.microsoft.com/office/powerpoint/2010/main" val="31222936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118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бюджетное общеобразовательное учреждение Средняя общеобразовательная школа №180 Дошкольное отделение «Солнечный город»  </vt:lpstr>
      <vt:lpstr>Оформление группы</vt:lpstr>
      <vt:lpstr>Уголок времени года</vt:lpstr>
      <vt:lpstr>Оформление окон</vt:lpstr>
      <vt:lpstr>Рисование мелками на асфальте</vt:lpstr>
      <vt:lpstr>Игры с мячом</vt:lpstr>
      <vt:lpstr>Развлечение в летний период</vt:lpstr>
      <vt:lpstr>Прогулка летом</vt:lpstr>
      <vt:lpstr>Творчество детей на прогулке</vt:lpstr>
      <vt:lpstr>Игры в песочнице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5</cp:revision>
  <dcterms:created xsi:type="dcterms:W3CDTF">2022-07-21T08:03:15Z</dcterms:created>
  <dcterms:modified xsi:type="dcterms:W3CDTF">2022-07-21T08:53:42Z</dcterms:modified>
</cp:coreProperties>
</file>