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7"/>
  </p:notesMasterIdLst>
  <p:handoutMasterIdLst>
    <p:handoutMasterId r:id="rId28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1" r:id="rId17"/>
    <p:sldId id="272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>
        <p:scale>
          <a:sx n="100" d="100"/>
          <a:sy n="100" d="100"/>
        </p:scale>
        <p:origin x="-174" y="-396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29.11.2023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00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98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95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213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20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688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21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2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229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6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11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0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7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88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69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08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2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42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55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66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99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29.11.2023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Всероссийский конкурс педагогов и детей</a:t>
            </a:r>
            <a:br>
              <a:rPr lang="ru-RU" sz="4800" dirty="0"/>
            </a:br>
            <a:r>
              <a:rPr lang="ru-RU" sz="4800" dirty="0"/>
              <a:t>общеобразовательных организаций</a:t>
            </a:r>
            <a:br>
              <a:rPr lang="ru-RU" sz="4800" dirty="0"/>
            </a:br>
            <a:r>
              <a:rPr lang="ru-RU" sz="4800" b="1" dirty="0"/>
              <a:t>«АХ ТЫ, ЗИМУШКА-ЗИМА!»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4012" y="5445224"/>
            <a:ext cx="7516442" cy="111608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2000" dirty="0"/>
              <a:t>ЦЕНТР ИНФОРМАЦИОННЫХ ТЕХНОЛОГИЙ </a:t>
            </a:r>
            <a:br>
              <a:rPr lang="ru-RU" sz="2000" dirty="0"/>
            </a:br>
            <a:r>
              <a:rPr lang="ru-RU" sz="2000" dirty="0"/>
              <a:t>И МЕТОДИЧЕСКОГО ОБЕСПЕЧЕНИЯ «РАЗВИТИЕ»</a:t>
            </a:r>
            <a:br>
              <a:rPr lang="ru-RU" sz="2000" dirty="0"/>
            </a:br>
            <a:endParaRPr lang="ru-RU" sz="2000" dirty="0"/>
          </a:p>
          <a:p>
            <a:pPr rtl="0"/>
            <a:r>
              <a:rPr lang="ru-RU" sz="1600" b="1" dirty="0"/>
              <a:t>Свидетельство о регистрации СМИ Эл № ФС77-84915</a:t>
            </a:r>
          </a:p>
          <a:p>
            <a:pPr rt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9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174532" y="1600200"/>
            <a:ext cx="4680520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Все лето стояли, </a:t>
            </a:r>
          </a:p>
          <a:p>
            <a:pPr marL="0" lvl="0" indent="0" rtl="0">
              <a:buNone/>
            </a:pPr>
            <a:r>
              <a:rPr lang="ru-RU" b="1" dirty="0"/>
              <a:t>Зимы ожидали, </a:t>
            </a:r>
          </a:p>
          <a:p>
            <a:pPr marL="0" lvl="0" indent="0" rtl="0">
              <a:buNone/>
            </a:pPr>
            <a:r>
              <a:rPr lang="ru-RU" b="1" dirty="0"/>
              <a:t>Дождались поры, </a:t>
            </a:r>
          </a:p>
          <a:p>
            <a:pPr marL="0" lvl="0" indent="0" rtl="0">
              <a:buNone/>
            </a:pPr>
            <a:r>
              <a:rPr lang="ru-RU" b="1" dirty="0"/>
              <a:t>Помчались с горы.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053" y="1268760"/>
            <a:ext cx="5137431" cy="51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10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58508" y="1600200"/>
            <a:ext cx="4896544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Мы в морозный день с друзьями</a:t>
            </a:r>
          </a:p>
          <a:p>
            <a:pPr marL="0" lvl="0" indent="0" rtl="0">
              <a:buNone/>
            </a:pPr>
            <a:r>
              <a:rPr lang="ru-RU" b="1" dirty="0"/>
              <a:t>Снег из шланга поливали</a:t>
            </a:r>
          </a:p>
          <a:p>
            <a:pPr marL="0" lvl="0" indent="0" rtl="0">
              <a:buNone/>
            </a:pPr>
            <a:r>
              <a:rPr lang="ru-RU" b="1" dirty="0"/>
              <a:t>Как появится ледок</a:t>
            </a:r>
          </a:p>
          <a:p>
            <a:pPr marL="0" lvl="0" indent="0" rtl="0">
              <a:buNone/>
            </a:pPr>
            <a:r>
              <a:rPr lang="ru-RU" b="1" dirty="0"/>
              <a:t>Значит, все – готов … 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020" y="1680684"/>
            <a:ext cx="5126803" cy="354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7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11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66420" y="1600200"/>
            <a:ext cx="568863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Две сестренки, две плетенки.</a:t>
            </a:r>
          </a:p>
          <a:p>
            <a:pPr marL="0" lvl="0" indent="0" rtl="0">
              <a:buNone/>
            </a:pPr>
            <a:r>
              <a:rPr lang="ru-RU" b="1" dirty="0"/>
              <a:t> Из овечьей шерсти тонкой.</a:t>
            </a:r>
          </a:p>
          <a:p>
            <a:pPr marL="0" lvl="0" indent="0" rtl="0">
              <a:buNone/>
            </a:pPr>
            <a:r>
              <a:rPr lang="ru-RU" b="1" dirty="0"/>
              <a:t> Как гулять – так надевать,</a:t>
            </a:r>
          </a:p>
          <a:p>
            <a:pPr marL="0" lvl="0" indent="0" rtl="0">
              <a:buNone/>
            </a:pPr>
            <a:r>
              <a:rPr lang="ru-RU" b="1" dirty="0"/>
              <a:t> Чтоб не мерзли пять да пять.</a:t>
            </a:r>
            <a:endParaRPr lang="ru-RU" dirty="0"/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6003" y="1484784"/>
            <a:ext cx="4280676" cy="438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9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12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66420" y="1600200"/>
            <a:ext cx="568863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Появился во дворе</a:t>
            </a:r>
          </a:p>
          <a:p>
            <a:pPr marL="0" lvl="0" indent="0" rtl="0">
              <a:buNone/>
            </a:pPr>
            <a:r>
              <a:rPr lang="ru-RU" b="1" dirty="0"/>
              <a:t>Он в холодном декабре.</a:t>
            </a:r>
          </a:p>
          <a:p>
            <a:pPr marL="0" lvl="0" indent="0" rtl="0">
              <a:buNone/>
            </a:pPr>
            <a:r>
              <a:rPr lang="ru-RU" b="1" dirty="0"/>
              <a:t>Неуклюжий и смешной,</a:t>
            </a:r>
          </a:p>
          <a:p>
            <a:pPr marL="0" lvl="0" indent="0" rtl="0">
              <a:buNone/>
            </a:pPr>
            <a:r>
              <a:rPr lang="ru-RU" b="1" dirty="0"/>
              <a:t>У катка стоит с метлой.</a:t>
            </a:r>
          </a:p>
          <a:p>
            <a:pPr marL="0" lvl="0" indent="0" rtl="0">
              <a:buNone/>
            </a:pPr>
            <a:r>
              <a:rPr lang="ru-RU" b="1" dirty="0"/>
              <a:t>К ветру зимнему привык</a:t>
            </a:r>
          </a:p>
          <a:p>
            <a:pPr marL="0" lvl="0" indent="0" rtl="0">
              <a:buNone/>
            </a:pPr>
            <a:r>
              <a:rPr lang="ru-RU" b="1" dirty="0"/>
              <a:t>Наш приятель...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021" y="1951428"/>
            <a:ext cx="4434160" cy="252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1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13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598468" y="1600200"/>
            <a:ext cx="5256584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В эту «булку» сядем сами,</a:t>
            </a:r>
          </a:p>
          <a:p>
            <a:pPr marL="0" lvl="0" indent="0" rtl="0">
              <a:buNone/>
            </a:pPr>
            <a:r>
              <a:rPr lang="ru-RU" b="1" dirty="0"/>
              <a:t>Нас несёт она как сани!</a:t>
            </a:r>
          </a:p>
          <a:p>
            <a:pPr marL="0" lvl="0" indent="0" rtl="0">
              <a:buNone/>
            </a:pPr>
            <a:r>
              <a:rPr lang="ru-RU" b="1" dirty="0"/>
              <a:t>С горки катится подушка</a:t>
            </a:r>
          </a:p>
          <a:p>
            <a:pPr marL="0" lvl="0" indent="0" rtl="0">
              <a:buNone/>
            </a:pPr>
            <a:r>
              <a:rPr lang="ru-RU" b="1" dirty="0"/>
              <a:t>Это круглая - …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436" y="1577862"/>
            <a:ext cx="4913992" cy="327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6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14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66420" y="1600200"/>
            <a:ext cx="568863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Зимой на ветках яблоки!</a:t>
            </a:r>
          </a:p>
          <a:p>
            <a:pPr marL="0" lvl="0" indent="0" rtl="0">
              <a:buNone/>
            </a:pPr>
            <a:r>
              <a:rPr lang="ru-RU" b="1" dirty="0"/>
              <a:t>Скорей их собери!</a:t>
            </a:r>
          </a:p>
          <a:p>
            <a:pPr marL="0" lvl="0" indent="0" rtl="0">
              <a:buNone/>
            </a:pPr>
            <a:r>
              <a:rPr lang="ru-RU" b="1" dirty="0"/>
              <a:t>И вдруг вспорхнули яблоки,</a:t>
            </a:r>
          </a:p>
          <a:p>
            <a:pPr marL="0" lvl="0" indent="0" rtl="0">
              <a:buNone/>
            </a:pPr>
            <a:r>
              <a:rPr lang="ru-RU" b="1" dirty="0"/>
              <a:t>Ведь это...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021" y="1641340"/>
            <a:ext cx="4434160" cy="314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2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15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14492" y="1600200"/>
            <a:ext cx="5040560" cy="4572000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ru-RU" b="1" dirty="0"/>
              <a:t>Он на севере живет,</a:t>
            </a:r>
          </a:p>
          <a:p>
            <a:pPr marL="0" lvl="0" indent="0" rtl="0">
              <a:buNone/>
            </a:pPr>
            <a:r>
              <a:rPr lang="ru-RU" b="1" dirty="0"/>
              <a:t>Ягель, мох, кору жует.</a:t>
            </a:r>
          </a:p>
          <a:p>
            <a:pPr marL="0" lvl="0" indent="0" rtl="0">
              <a:buNone/>
            </a:pPr>
            <a:r>
              <a:rPr lang="ru-RU" b="1" dirty="0"/>
              <a:t>Пышные рога он носит,</a:t>
            </a:r>
          </a:p>
          <a:p>
            <a:pPr marL="0" lvl="0" indent="0" rtl="0">
              <a:buNone/>
            </a:pPr>
            <a:r>
              <a:rPr lang="ru-RU" b="1" dirty="0"/>
              <a:t>Сани Дед Мороза возит.</a:t>
            </a:r>
          </a:p>
          <a:p>
            <a:pPr marL="0" lvl="0" indent="0" rtl="0">
              <a:buNone/>
            </a:pPr>
            <a:endParaRPr lang="ru-RU" b="1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930" y="1556792"/>
            <a:ext cx="5130016" cy="342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7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16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66420" y="1600200"/>
            <a:ext cx="568863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Кто грызёт на ветке шишку?</a:t>
            </a:r>
          </a:p>
          <a:p>
            <a:pPr marL="0" lvl="0" indent="0" rtl="0">
              <a:buNone/>
            </a:pPr>
            <a:r>
              <a:rPr lang="ru-RU" b="1" dirty="0"/>
              <a:t>Ну, конечно, это …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021" y="1641672"/>
            <a:ext cx="4434160" cy="314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1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17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66420" y="1600200"/>
            <a:ext cx="568863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В белом бархате деревня —</a:t>
            </a:r>
          </a:p>
          <a:p>
            <a:pPr marL="0" lvl="0" indent="0" rtl="0">
              <a:buNone/>
            </a:pPr>
            <a:r>
              <a:rPr lang="ru-RU" b="1" dirty="0"/>
              <a:t>И заборы, и деревья.</a:t>
            </a:r>
          </a:p>
          <a:p>
            <a:pPr marL="0" lvl="0" indent="0" rtl="0">
              <a:buNone/>
            </a:pPr>
            <a:r>
              <a:rPr lang="ru-RU" b="1" dirty="0"/>
              <a:t>А как ветер нападёт,</a:t>
            </a:r>
          </a:p>
          <a:p>
            <a:pPr marL="0" lvl="0" indent="0" rtl="0">
              <a:buNone/>
            </a:pPr>
            <a:r>
              <a:rPr lang="ru-RU" b="1" dirty="0"/>
              <a:t>Этот бархат опадёт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940" y="1581853"/>
            <a:ext cx="4045265" cy="4027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18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606580" y="1600200"/>
            <a:ext cx="424847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Морковка белая</a:t>
            </a:r>
          </a:p>
          <a:p>
            <a:pPr marL="0" lvl="0" indent="0" rtl="0">
              <a:buNone/>
            </a:pPr>
            <a:r>
              <a:rPr lang="ru-RU" b="1" dirty="0"/>
              <a:t>Всю зиму росла.</a:t>
            </a:r>
          </a:p>
          <a:p>
            <a:pPr marL="0" lvl="0" indent="0" rtl="0">
              <a:buNone/>
            </a:pPr>
            <a:r>
              <a:rPr lang="ru-RU" b="1" dirty="0"/>
              <a:t>Солнышко пригрело</a:t>
            </a:r>
          </a:p>
          <a:p>
            <a:pPr marL="0" lvl="0" indent="0" rtl="0">
              <a:buNone/>
            </a:pPr>
            <a:r>
              <a:rPr lang="ru-RU" b="1" dirty="0"/>
              <a:t>И морковку съело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436" y="1459647"/>
            <a:ext cx="5872639" cy="393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4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701924" y="1268760"/>
            <a:ext cx="568863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Во дворе замерзли лужи, </a:t>
            </a:r>
          </a:p>
          <a:p>
            <a:pPr marL="0" lvl="0" indent="0" rtl="0">
              <a:buNone/>
            </a:pPr>
            <a:r>
              <a:rPr lang="ru-RU" b="1" dirty="0"/>
              <a:t>Целый день поземка кружит, </a:t>
            </a:r>
          </a:p>
          <a:p>
            <a:pPr marL="0" lvl="0" indent="0" rtl="0">
              <a:buNone/>
            </a:pPr>
            <a:r>
              <a:rPr lang="ru-RU" b="1" dirty="0"/>
              <a:t>Стали белыми дома. </a:t>
            </a:r>
          </a:p>
          <a:p>
            <a:pPr marL="0" lvl="0" indent="0" rtl="0">
              <a:buNone/>
            </a:pPr>
            <a:r>
              <a:rPr lang="ru-RU" b="1" dirty="0"/>
              <a:t>Это к нам пришла... 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2578" y="2636912"/>
            <a:ext cx="5646457" cy="369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19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72121" y="1052736"/>
            <a:ext cx="5688632" cy="4572000"/>
          </a:xfrm>
        </p:spPr>
        <p:txBody>
          <a:bodyPr rtlCol="0">
            <a:normAutofit fontScale="92500" lnSpcReduction="20000"/>
          </a:bodyPr>
          <a:lstStyle/>
          <a:p>
            <a:pPr marL="0" lvl="0" indent="0" rtl="0">
              <a:buNone/>
            </a:pPr>
            <a:r>
              <a:rPr lang="ru-RU" b="1" dirty="0"/>
              <a:t>Назовите-ка, ребятки,</a:t>
            </a:r>
          </a:p>
          <a:p>
            <a:pPr marL="0" lvl="0" indent="0" rtl="0">
              <a:buNone/>
            </a:pPr>
            <a:r>
              <a:rPr lang="ru-RU" b="1" dirty="0"/>
              <a:t>Месяц в этой вот загадке:</a:t>
            </a:r>
          </a:p>
          <a:p>
            <a:pPr marL="0" lvl="0" indent="0" rtl="0">
              <a:buNone/>
            </a:pPr>
            <a:r>
              <a:rPr lang="ru-RU" b="1" dirty="0"/>
              <a:t>Дни его — всех дней короче,</a:t>
            </a:r>
          </a:p>
          <a:p>
            <a:pPr marL="0" lvl="0" indent="0" rtl="0">
              <a:buNone/>
            </a:pPr>
            <a:r>
              <a:rPr lang="ru-RU" b="1" dirty="0"/>
              <a:t>Всех ночей длиннее ночи.</a:t>
            </a:r>
          </a:p>
          <a:p>
            <a:pPr marL="0" lvl="0" indent="0" rtl="0">
              <a:buNone/>
            </a:pPr>
            <a:r>
              <a:rPr lang="ru-RU" b="1" dirty="0"/>
              <a:t>На поля и на луга</a:t>
            </a:r>
          </a:p>
          <a:p>
            <a:pPr marL="0" lvl="0" indent="0" rtl="0">
              <a:buNone/>
            </a:pPr>
            <a:r>
              <a:rPr lang="ru-RU" b="1" dirty="0"/>
              <a:t>До весны легли снега.</a:t>
            </a:r>
          </a:p>
          <a:p>
            <a:pPr marL="0" lvl="0" indent="0" rtl="0">
              <a:buNone/>
            </a:pPr>
            <a:r>
              <a:rPr lang="ru-RU" b="1" dirty="0"/>
              <a:t>Только месяц наш пройдёт,</a:t>
            </a:r>
          </a:p>
          <a:p>
            <a:pPr marL="0" lvl="0" indent="0" rtl="0">
              <a:buNone/>
            </a:pPr>
            <a:r>
              <a:rPr lang="ru-RU" b="1" dirty="0"/>
              <a:t>Мы встречаем Новый год. 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1" y="1633319"/>
            <a:ext cx="4434160" cy="316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2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20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66420" y="1600200"/>
            <a:ext cx="568863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Я прихожу с подарками,</a:t>
            </a:r>
          </a:p>
          <a:p>
            <a:pPr marL="0" lvl="0" indent="0" rtl="0">
              <a:buNone/>
            </a:pPr>
            <a:r>
              <a:rPr lang="ru-RU" b="1" dirty="0"/>
              <a:t>Блещу огнями яркими,</a:t>
            </a:r>
          </a:p>
          <a:p>
            <a:pPr marL="0" lvl="0" indent="0" rtl="0">
              <a:buNone/>
            </a:pPr>
            <a:r>
              <a:rPr lang="ru-RU" b="1" dirty="0"/>
              <a:t>Нарядная, забавная,</a:t>
            </a:r>
          </a:p>
          <a:p>
            <a:pPr marL="0" lvl="0" indent="0" rtl="0">
              <a:buNone/>
            </a:pPr>
            <a:r>
              <a:rPr lang="ru-RU" b="1" dirty="0"/>
              <a:t>На Новый год я главная! 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932" y="931814"/>
            <a:ext cx="4176464" cy="575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7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57908" y="2492896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Благодарим за ответы!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76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2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86500" y="1600200"/>
            <a:ext cx="496855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Щиплет, да не мыло.</a:t>
            </a:r>
          </a:p>
          <a:p>
            <a:pPr marL="0" lvl="0" indent="0" rtl="0">
              <a:buNone/>
            </a:pPr>
            <a:r>
              <a:rPr lang="ru-RU" b="1" dirty="0"/>
              <a:t>Трещит, да не огонь.</a:t>
            </a:r>
          </a:p>
          <a:p>
            <a:pPr marL="0" lvl="0" indent="0" rtl="0">
              <a:buNone/>
            </a:pPr>
            <a:r>
              <a:rPr lang="ru-RU" b="1" dirty="0"/>
              <a:t>Рисует, да не художник.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0"/>
          <a:stretch/>
        </p:blipFill>
        <p:spPr>
          <a:xfrm>
            <a:off x="1485900" y="1633319"/>
            <a:ext cx="5400600" cy="416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9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3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742484" y="1600200"/>
            <a:ext cx="5112568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Змейкой вьются по земле, </a:t>
            </a:r>
          </a:p>
          <a:p>
            <a:pPr marL="0" lvl="0" indent="0" rtl="0">
              <a:buNone/>
            </a:pPr>
            <a:r>
              <a:rPr lang="ru-RU" b="1" dirty="0"/>
              <a:t>Воют жалостно в трубе, </a:t>
            </a:r>
          </a:p>
          <a:p>
            <a:pPr marL="0" lvl="0" indent="0" rtl="0">
              <a:buNone/>
            </a:pPr>
            <a:r>
              <a:rPr lang="ru-RU" b="1" dirty="0"/>
              <a:t>Засыпают снегом ели. </a:t>
            </a:r>
          </a:p>
          <a:p>
            <a:pPr marL="0" lvl="0" indent="0" rtl="0">
              <a:buNone/>
            </a:pPr>
            <a:r>
              <a:rPr lang="ru-RU" b="1" dirty="0"/>
              <a:t>Это – зимние …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100" y="1633319"/>
            <a:ext cx="4753258" cy="388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23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4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526460" y="1600200"/>
            <a:ext cx="5328592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Что за звёздочка такая</a:t>
            </a:r>
          </a:p>
          <a:p>
            <a:pPr marL="0" lvl="0" indent="0" rtl="0">
              <a:buNone/>
            </a:pPr>
            <a:r>
              <a:rPr lang="ru-RU" b="1" dirty="0"/>
              <a:t>На пальто и на платке —</a:t>
            </a:r>
          </a:p>
          <a:p>
            <a:pPr marL="0" lvl="0" indent="0" rtl="0">
              <a:buNone/>
            </a:pPr>
            <a:r>
              <a:rPr lang="ru-RU" b="1" dirty="0"/>
              <a:t>Вся сквозная, вырезная,</a:t>
            </a:r>
          </a:p>
          <a:p>
            <a:pPr marL="0" lvl="0" indent="0" rtl="0">
              <a:buNone/>
            </a:pPr>
            <a:r>
              <a:rPr lang="ru-RU" b="1" dirty="0"/>
              <a:t>А возьмёшь — вода в руке?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BBC274-0DA3-45D1-9FD7-C5E565976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70" y="1268759"/>
            <a:ext cx="4828865" cy="482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5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5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58507" y="1630833"/>
            <a:ext cx="4896769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За окошком снег идёт,</a:t>
            </a:r>
          </a:p>
          <a:p>
            <a:pPr marL="0" lvl="0" indent="0" rtl="0">
              <a:buNone/>
            </a:pPr>
            <a:r>
              <a:rPr lang="ru-RU" b="1" dirty="0"/>
              <a:t>Очень близок новый год,</a:t>
            </a:r>
          </a:p>
          <a:p>
            <a:pPr marL="0" lvl="0" indent="0" rtl="0">
              <a:buNone/>
            </a:pPr>
            <a:r>
              <a:rPr lang="ru-RU" b="1" dirty="0"/>
              <a:t>А речушка не течёт,</a:t>
            </a:r>
          </a:p>
          <a:p>
            <a:pPr marL="0" lvl="0" indent="0" rtl="0">
              <a:buNone/>
            </a:pPr>
            <a:r>
              <a:rPr lang="ru-RU" b="1" dirty="0"/>
              <a:t>Ведь сковал речушку …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020" y="1916164"/>
            <a:ext cx="5162673" cy="302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1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6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382444" y="1600200"/>
            <a:ext cx="5472608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С горки я лечу стрелой,</a:t>
            </a:r>
          </a:p>
          <a:p>
            <a:pPr marL="0" lvl="0" indent="0" rtl="0">
              <a:buNone/>
            </a:pPr>
            <a:r>
              <a:rPr lang="ru-RU" b="1" dirty="0"/>
              <a:t>Резвы кони подо мной.</a:t>
            </a:r>
          </a:p>
          <a:p>
            <a:pPr marL="0" lvl="0" indent="0" rtl="0">
              <a:buNone/>
            </a:pPr>
            <a:r>
              <a:rPr lang="ru-RU" b="1" dirty="0"/>
              <a:t>Две полоски на снегу</a:t>
            </a:r>
          </a:p>
          <a:p>
            <a:pPr marL="0" lvl="0" indent="0" rtl="0">
              <a:buNone/>
            </a:pPr>
            <a:r>
              <a:rPr lang="ru-RU" b="1" dirty="0"/>
              <a:t>Оставляют на бегу…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1924" y="1340768"/>
            <a:ext cx="4346644" cy="522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8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7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670476" y="1600200"/>
            <a:ext cx="5184576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Всякая здесь может птица</a:t>
            </a:r>
          </a:p>
          <a:p>
            <a:pPr marL="0" lvl="0" indent="0" rtl="0">
              <a:buNone/>
            </a:pPr>
            <a:r>
              <a:rPr lang="ru-RU" b="1" dirty="0"/>
              <a:t>В зимний холод угоститься.</a:t>
            </a:r>
          </a:p>
          <a:p>
            <a:pPr marL="0" lvl="0" indent="0" rtl="0">
              <a:buNone/>
            </a:pPr>
            <a:r>
              <a:rPr lang="ru-RU" b="1" dirty="0"/>
              <a:t>На сучке висит избушка,</a:t>
            </a:r>
          </a:p>
          <a:p>
            <a:pPr marL="0" lvl="0" indent="0" rtl="0">
              <a:buNone/>
            </a:pPr>
            <a:r>
              <a:rPr lang="ru-RU" b="1" dirty="0"/>
              <a:t>Называется…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744" y="1600200"/>
            <a:ext cx="5270826" cy="372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6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b="1" dirty="0"/>
              <a:t>Задание 8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58508" y="1600200"/>
            <a:ext cx="4896544" cy="457200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ru-RU" b="1" dirty="0"/>
              <a:t>Белый пух лег на дороги, </a:t>
            </a:r>
          </a:p>
          <a:p>
            <a:pPr marL="0" lvl="0" indent="0" rtl="0">
              <a:buNone/>
            </a:pPr>
            <a:r>
              <a:rPr lang="ru-RU" b="1" dirty="0"/>
              <a:t>На ступеньки и пороги. </a:t>
            </a:r>
          </a:p>
          <a:p>
            <a:pPr marL="0" lvl="0" indent="0" rtl="0">
              <a:buNone/>
            </a:pPr>
            <a:r>
              <a:rPr lang="ru-RU" b="1" dirty="0"/>
              <a:t>Знает каждый человек – </a:t>
            </a:r>
          </a:p>
          <a:p>
            <a:pPr marL="0" lvl="0" indent="0" rtl="0">
              <a:buNone/>
            </a:pPr>
            <a:r>
              <a:rPr lang="ru-RU" b="1" dirty="0"/>
              <a:t>Этот пух зовется…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Ответ: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FDD4843-B4E1-484F-9AED-9E6534030B0D}"/>
              </a:ext>
            </a:extLst>
          </p:cNvPr>
          <p:cNvSpPr txBox="1">
            <a:spLocks/>
          </p:cNvSpPr>
          <p:nvPr/>
        </p:nvSpPr>
        <p:spPr>
          <a:xfrm rot="16200000">
            <a:off x="-3010421" y="2452715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ЦЕНТР ИНФОРМАЦИОННЫХ ТЕХНОЛОГИЙ </a:t>
            </a:r>
            <a:br>
              <a:rPr lang="ru-RU" sz="1300" dirty="0"/>
            </a:br>
            <a:r>
              <a:rPr lang="ru-RU" sz="1300" dirty="0"/>
              <a:t>И МЕТОДИЧЕСКОГО ОБЕСПЕЧЕНИЯ «РАЗВИТИЕ»</a:t>
            </a:r>
            <a:br>
              <a:rPr lang="ru-RU" sz="1300" dirty="0"/>
            </a:br>
            <a:endParaRPr lang="ru-RU" sz="1300" dirty="0"/>
          </a:p>
          <a:p>
            <a:r>
              <a:rPr lang="ru-RU" sz="1300" b="1" dirty="0"/>
              <a:t>Свидетельство о регистрации СМИ Эл № ФС77-84915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71BC3-CA04-4695-B1C2-5DA78630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246" y="1633319"/>
            <a:ext cx="4819000" cy="381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2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40262f94-9f35-4ac3-9a90-690165a166b7"/>
    <ds:schemaRef ds:uri="a4f35948-e619-41b3-aa29-22878b09cfd2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64</TotalTime>
  <Words>576</Words>
  <Application>Microsoft Office PowerPoint</Application>
  <PresentationFormat>Произвольный</PresentationFormat>
  <Paragraphs>211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с оформлением из снежинок</vt:lpstr>
      <vt:lpstr>Всероссийский конкурс педагогов и детей общеобразовательных организаций «АХ ТЫ, ЗИМУШКА-ЗИМА!»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Задание 10</vt:lpstr>
      <vt:lpstr>Задание 11</vt:lpstr>
      <vt:lpstr>Задание 12</vt:lpstr>
      <vt:lpstr>Задание 13</vt:lpstr>
      <vt:lpstr>Задание 14</vt:lpstr>
      <vt:lpstr>Задание 15</vt:lpstr>
      <vt:lpstr>Задание 16</vt:lpstr>
      <vt:lpstr>Задание 17</vt:lpstr>
      <vt:lpstr>Задание 18</vt:lpstr>
      <vt:lpstr>Задание 19</vt:lpstr>
      <vt:lpstr>Задание 20</vt:lpstr>
      <vt:lpstr>Благодарим за ответы!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педагогов и детей общеобразовательных организаций «АХ ТЫ, ЗИМУШКА-ЗИМА!»</dc:title>
  <dc:creator>Irina Kamilovna</dc:creator>
  <cp:lastModifiedBy>Наталия</cp:lastModifiedBy>
  <cp:revision>14</cp:revision>
  <dcterms:created xsi:type="dcterms:W3CDTF">2023-11-28T22:10:27Z</dcterms:created>
  <dcterms:modified xsi:type="dcterms:W3CDTF">2023-11-29T04:55:39Z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