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64" r:id="rId8"/>
    <p:sldId id="265" r:id="rId9"/>
    <p:sldId id="270" r:id="rId10"/>
    <p:sldId id="268" r:id="rId11"/>
    <p:sldId id="269" r:id="rId12"/>
    <p:sldId id="272" r:id="rId13"/>
    <p:sldId id="267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0"/>
            <a:ext cx="7732713" cy="2057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САМБО в годы ВОВ-</a:t>
            </a:r>
            <a:br>
              <a:rPr lang="ru-RU" dirty="0" smtClean="0"/>
            </a:br>
            <a:r>
              <a:rPr lang="ru-RU" dirty="0" smtClean="0"/>
              <a:t>1941-1945гг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a.d-cd.net/45fb76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67" y="2819400"/>
            <a:ext cx="4249179" cy="324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Первые герои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1752" y="2133600"/>
            <a:ext cx="8842248" cy="3919728"/>
          </a:xfrm>
        </p:spPr>
        <p:txBody>
          <a:bodyPr/>
          <a:lstStyle/>
          <a:p>
            <a:r>
              <a:rPr lang="ru-RU" dirty="0" smtClean="0"/>
              <a:t>1941-1945 годы. Многие спортсмены уходят на фронт, самые опытные остаются в тылу: ленинградец Иван Васильев преподаёт навыки самозащиты десантникам, москвич Николай Гладков обучает бойцов воздушно-десантных войск. </a:t>
            </a:r>
            <a:endParaRPr lang="ru-RU" dirty="0"/>
          </a:p>
        </p:txBody>
      </p:sp>
      <p:pic>
        <p:nvPicPr>
          <p:cNvPr id="5" name="Содержимое 4" descr="db94ae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886200"/>
            <a:ext cx="4038600" cy="2883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Первые герои</a:t>
            </a:r>
            <a:endParaRPr lang="ru-RU" dirty="0"/>
          </a:p>
        </p:txBody>
      </p:sp>
      <p:pic>
        <p:nvPicPr>
          <p:cNvPr id="5" name="Содержимое 4" descr="8f3b3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48435" y="2772251"/>
            <a:ext cx="2278380" cy="326136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114800" y="2286000"/>
            <a:ext cx="4352544" cy="38404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Призёры первых первенств СССР Е. Баев, Н. Сазонов, В. Шейнин, В. </a:t>
            </a:r>
            <a:r>
              <a:rPr lang="ru-RU" dirty="0" err="1" smtClean="0"/>
              <a:t>Салмин</a:t>
            </a:r>
            <a:r>
              <a:rPr lang="ru-RU" dirty="0" smtClean="0"/>
              <a:t> погибают во время сражений. Первый чемпион СССР Евгений Чумаков и ленинградец Иван Васильев проходят всю войну. Основывают школы самбо, прогремевшие на всю страну. Пермяк Леонид </a:t>
            </a:r>
            <a:r>
              <a:rPr lang="ru-RU" dirty="0" err="1" smtClean="0"/>
              <a:t>Голев</a:t>
            </a:r>
            <a:r>
              <a:rPr lang="ru-RU" dirty="0" smtClean="0"/>
              <a:t> возвращается с фронта Героем Советского Союза.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8842248" cy="2895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Весомый вклад во внедрение борьбы вольного стиля и рукопашного боя в ряды армии внесли два ученика Василия Ощепкова. Это </a:t>
            </a:r>
            <a:r>
              <a:rPr lang="ru-RU" b="1" dirty="0" smtClean="0"/>
              <a:t>Николай Михайлович </a:t>
            </a:r>
            <a:r>
              <a:rPr lang="ru-RU" b="1" dirty="0" err="1" smtClean="0"/>
              <a:t>Галковский</a:t>
            </a:r>
            <a:r>
              <a:rPr lang="ru-RU" dirty="0" smtClean="0"/>
              <a:t> и </a:t>
            </a:r>
            <a:r>
              <a:rPr lang="ru-RU" b="1" dirty="0" smtClean="0"/>
              <a:t>Борис Аркадьевич </a:t>
            </a:r>
            <a:r>
              <a:rPr lang="ru-RU" b="1" dirty="0" err="1" smtClean="0"/>
              <a:t>Сагателян</a:t>
            </a:r>
            <a:r>
              <a:rPr lang="ru-RU" dirty="0" smtClean="0"/>
              <a:t>. Первый разработал систему НПРБ-38 (Наставление по подготовке к рукопашному бою), а второй издал пособие под названием «Приемы боя невооруженного с вооруженным» (обезоруживание нападающего с револьвером, винтовкой, кинжалом). Понятно, что эти руководства учили солдат не только бить и бросать соперника, но и использовать подручные средства: винтовку, каску, нож, саперную лопатку. Не было и правил, например, ущемление </a:t>
            </a:r>
            <a:r>
              <a:rPr lang="ru-RU" dirty="0" err="1" smtClean="0"/>
              <a:t>голеностопа</a:t>
            </a:r>
            <a:r>
              <a:rPr lang="ru-RU" dirty="0" smtClean="0"/>
              <a:t> сопровождалось ударом колена в пах.</a:t>
            </a:r>
            <a:endParaRPr lang="ru-RU" dirty="0"/>
          </a:p>
        </p:txBody>
      </p:sp>
      <p:pic>
        <p:nvPicPr>
          <p:cNvPr id="5" name="Содержимое 4" descr="353736_html_m460b09c81-e1431003982237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191001" y="4377039"/>
            <a:ext cx="4267200" cy="247249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83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Выносливость и сила самбистов играли важную роль в бою. </a:t>
            </a:r>
            <a:r>
              <a:rPr lang="ru-RU" b="1" dirty="0" smtClean="0"/>
              <a:t>Николай </a:t>
            </a:r>
            <a:r>
              <a:rPr lang="ru-RU" b="1" dirty="0" err="1" smtClean="0"/>
              <a:t>Галковский</a:t>
            </a:r>
            <a:r>
              <a:rPr lang="ru-RU" dirty="0" smtClean="0"/>
              <a:t> вспоминал, что на фронте его не раз выручала его сила. Он был начальником санитарного поезда, практически единственный мужчина в женском коллективе. В критических ситуациях он в одиночку грузил десятки раненых в поезд. Первопроходец самбо на Украине </a:t>
            </a:r>
            <a:r>
              <a:rPr lang="ru-RU" b="1" dirty="0" smtClean="0"/>
              <a:t>Роман Александрович Школьников</a:t>
            </a:r>
            <a:r>
              <a:rPr lang="ru-RU" dirty="0" smtClean="0"/>
              <a:t> уверял, что немцы испытывали невероятные трудности с ним и его учениками в боях под Киевом. В одном интервью Школьников рассказал, что его подопечный, самбист </a:t>
            </a:r>
            <a:r>
              <a:rPr lang="ru-RU" b="1" dirty="0" smtClean="0"/>
              <a:t>Иван Михайлов </a:t>
            </a:r>
            <a:r>
              <a:rPr lang="ru-RU" dirty="0" smtClean="0"/>
              <a:t>так пугал немцев, что они кричали: «Гросс Иван! Гросс Иван!» (большой Иван). Мастер спорта СССР по самбо </a:t>
            </a:r>
            <a:r>
              <a:rPr lang="ru-RU" b="1" dirty="0" smtClean="0"/>
              <a:t>Леонид </a:t>
            </a:r>
            <a:r>
              <a:rPr lang="ru-RU" b="1" dirty="0" err="1" smtClean="0"/>
              <a:t>Голев</a:t>
            </a:r>
            <a:r>
              <a:rPr lang="ru-RU" b="1" dirty="0" smtClean="0"/>
              <a:t> </a:t>
            </a:r>
            <a:r>
              <a:rPr lang="ru-RU" dirty="0" smtClean="0"/>
              <a:t>на фронте получил звание Герой Советского Союза. </a:t>
            </a:r>
            <a:r>
              <a:rPr lang="ru-RU" dirty="0" err="1" smtClean="0"/>
              <a:t>Голев</a:t>
            </a:r>
            <a:r>
              <a:rPr lang="ru-RU" dirty="0" smtClean="0"/>
              <a:t> был наводчиком 45-миллиметрового орудия истребительно-противотанковой батареи. При форсировании Днепра был убит командир его расчета. </a:t>
            </a:r>
            <a:r>
              <a:rPr lang="ru-RU" dirty="0" err="1" smtClean="0"/>
              <a:t>Голев</a:t>
            </a:r>
            <a:r>
              <a:rPr lang="ru-RU" dirty="0" smtClean="0"/>
              <a:t> взял командование расчетом на себя, и под его руководством была отбита вражеская атака.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C:\Users\User\Downloads\chumakov_victory_2014-e1431004747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14800"/>
            <a:ext cx="5305425" cy="24955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33400"/>
            <a:ext cx="8763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этого он уничтожил 5 танков, 1 САУ «Фердинанд», 3 пулеметные огневые точки и около 50 солдат и офицеров противника. В этом бою </a:t>
            </a:r>
            <a:r>
              <a:rPr lang="ru-RU" dirty="0" err="1" smtClean="0"/>
              <a:t>Голев</a:t>
            </a:r>
            <a:r>
              <a:rPr lang="ru-RU" dirty="0" smtClean="0"/>
              <a:t> был тяжело ранен и в бессознательном состоянии отправлен в госпиталь, где ему вручили почетную награду. В пермском крае помнят и чтят своего героя. В Перми в его честь названа улица в Дзержинском районе, и в память о нем проводится всероссийский турнир по самбо. Мастер спорта СССР </a:t>
            </a:r>
            <a:r>
              <a:rPr lang="ru-RU" b="1" dirty="0" smtClean="0"/>
              <a:t>Игорь Данилин</a:t>
            </a:r>
            <a:r>
              <a:rPr lang="ru-RU" dirty="0" smtClean="0"/>
              <a:t> был не только первопроходцем самбо и дзюдо в Курской области, но и удостоился Ордена славы. Данилин был разведчиком, в представлении к награде было написано: «в рукопашной схватке уничтожил трех немецких разведчиков, которые находились в передовом дозоре, ему помогло владение приемами борьбы самозащиты без оружия (самбо)». Для Данилина война закончилась в 1944 году, в Румынии, после третьего ранения. В Курске его помнят, и в 80-е годы в его память даже проводились турниры по самбо. К сожалению, сейчас их нет, но может быть, кто-то из Курска  возобновит данную традицию. Также стоит отметить </a:t>
            </a:r>
            <a:r>
              <a:rPr lang="ru-RU" b="1" dirty="0" smtClean="0"/>
              <a:t>Ивана Гладкова и Ивана Васильева</a:t>
            </a:r>
            <a:r>
              <a:rPr lang="ru-RU" dirty="0" smtClean="0"/>
              <a:t>, которые обучали рукопашному бою десантников. Васильев в 1943 году выпустил пособие по рукопашному бою, которое разошлось массовым тиражом. Что дали самбо и рукопашный бой советским солдатам?- Уверенность в победе, умения и навыки в рукопашном бою.  Статистика показывает, что в 80% случаях рукопашных схваток инициаторами выступали именно наши солдаты. И в большинстве случаев                    побеждали.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otrabotka_priemov_s_vintovkoy_1941_m_burk_white.b0v2akv9fpc0oscw8sgcg040w.ejcuplo1l0oo0sk8c40s8osc4.th_-e14310037458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372100" cy="3238500"/>
          </a:xfrm>
          <a:prstGeom prst="rect">
            <a:avLst/>
          </a:prstGeom>
          <a:noFill/>
        </p:spPr>
      </p:pic>
      <p:pic>
        <p:nvPicPr>
          <p:cNvPr id="1027" name="Picture 3" descr="C:\Users\User\Downloads\kunikov-e1431001932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5372100" cy="3114675"/>
          </a:xfrm>
          <a:prstGeom prst="rect">
            <a:avLst/>
          </a:prstGeom>
          <a:noFill/>
        </p:spPr>
      </p:pic>
      <p:pic>
        <p:nvPicPr>
          <p:cNvPr id="1028" name="Picture 4" descr="C:\Users\User\Downloads\Борьба-самбо.-Харлампиев-А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81000"/>
            <a:ext cx="2030037" cy="262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4035552" cy="5257800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Са́мбо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( сокращение ( акроним) от 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самозащита (самооборона) без оружия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 — советский, а в настоящее время и международный вид спортивного единоборства, а также комплексная система самозащиты, разработанная сотрудниками инструкторского и тренерского состава общества «Динамо» в 1930-е годы для подготовки офицеров НКВД и военнослужащих внутренних войск (в рамках курса специальной физической подготовки, сокр.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спецфиз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»). Официальной датой рождения самбо принято считать 16 ноября 1938 года, когда Спорткомитет СССР включил самбо в число видов спорта, культивируемых в СССР. </a:t>
            </a:r>
          </a:p>
          <a:p>
            <a:endParaRPr lang="ru-RU" sz="1800" dirty="0"/>
          </a:p>
        </p:txBody>
      </p:sp>
      <p:pic>
        <p:nvPicPr>
          <p:cNvPr id="5" name="Содержимое 4" descr="361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743200"/>
            <a:ext cx="4613906" cy="3271679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1752" y="4267200"/>
            <a:ext cx="8613648" cy="1786128"/>
          </a:xfrm>
        </p:spPr>
        <p:txBody>
          <a:bodyPr>
            <a:normAutofit/>
          </a:bodyPr>
          <a:lstStyle/>
          <a:p>
            <a:r>
              <a:rPr lang="ru-RU" dirty="0" smtClean="0"/>
              <a:t>Энтузиастами становления и развития данного вида спорта являлись В.А. Спиридонов, В.С. </a:t>
            </a:r>
            <a:r>
              <a:rPr lang="ru-RU" dirty="0" err="1" smtClean="0"/>
              <a:t>Ощепков</a:t>
            </a:r>
            <a:r>
              <a:rPr lang="ru-RU" dirty="0" smtClean="0"/>
              <a:t> и А.А. Харлампиев, обратившие внимание на характерные особенности национальных видов борьбы.</a:t>
            </a:r>
            <a:endParaRPr lang="ru-RU" dirty="0"/>
          </a:p>
        </p:txBody>
      </p:sp>
      <p:pic>
        <p:nvPicPr>
          <p:cNvPr id="7" name="Содержимое 6" descr="b5b1c7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7755672" cy="397478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Виктор Спиридонов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1752" y="1447800"/>
            <a:ext cx="3355848" cy="4605528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Спиридонов возглавляет первую секцию борьбы, открывшуюся в 1923 году на базе общества «Динамо». Обучает боевым приёмам чекистов, работников милиции, командиров и бойцов пограничных войск. Намечает два направления дальнейшего развития самбо – спортивное и прикладное, боевое. Открывает секции в Ленинграде, Ростове-на-Дону, Свердловске, Новосибирске и ряде других городов. Предлагает правила соревнований.</a:t>
            </a:r>
            <a:endParaRPr lang="ru-RU" sz="1800" dirty="0"/>
          </a:p>
        </p:txBody>
      </p:sp>
      <p:pic>
        <p:nvPicPr>
          <p:cNvPr id="5" name="Содержимое 4" descr="1002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828800"/>
            <a:ext cx="5377397" cy="379009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Василий </a:t>
            </a:r>
            <a:r>
              <a:rPr lang="ru-RU" b="1" dirty="0" err="1" smtClean="0"/>
              <a:t>Ощепков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Василий </a:t>
            </a:r>
            <a:r>
              <a:rPr lang="ru-RU" dirty="0" err="1" smtClean="0"/>
              <a:t>Ощепков</a:t>
            </a:r>
            <a:r>
              <a:rPr lang="ru-RU" dirty="0" smtClean="0"/>
              <a:t>, закончил в 1913 году в Японии институт дзюдо «</a:t>
            </a:r>
            <a:r>
              <a:rPr lang="ru-RU" dirty="0" err="1" smtClean="0"/>
              <a:t>Кодокан</a:t>
            </a:r>
            <a:r>
              <a:rPr lang="ru-RU" dirty="0" smtClean="0"/>
              <a:t>», с 1918 по 1926 год был резидентом Главного </a:t>
            </a:r>
            <a:r>
              <a:rPr lang="ru-RU" dirty="0" err="1" smtClean="0"/>
              <a:t>разведовательного</a:t>
            </a:r>
            <a:r>
              <a:rPr lang="ru-RU" dirty="0" smtClean="0"/>
              <a:t> управления Красной Армии в Японии. До переезда в Москву работал инструктором по самозащите в новосибирском отделении «Динамо», обучая курсантов местной школы милиции. Там уже внедрялась закрытая система В. Спиридонова «САМ». В Москве </a:t>
            </a:r>
            <a:r>
              <a:rPr lang="ru-RU" dirty="0" err="1" smtClean="0"/>
              <a:t>Ощепков</a:t>
            </a:r>
            <a:r>
              <a:rPr lang="ru-RU" dirty="0" smtClean="0"/>
              <a:t> организовывает в ЦДКА группы по изучению рукопашного боя среди военнослужащих, проводит занятия для высшего командного состава Красной Армии.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 Уже в те годы </a:t>
            </a:r>
            <a:r>
              <a:rPr lang="ru-RU" dirty="0" err="1" smtClean="0"/>
              <a:t>Ощепков</a:t>
            </a:r>
            <a:r>
              <a:rPr lang="ru-RU" dirty="0" smtClean="0"/>
              <a:t> отошел от правил дзюдо, активно дополнял японскую борьбу приемами, взятыми из богатого арсенала национальных видов борьбы народов Советского Союза. Он стал добавлять в дзюдо самые эффектные приемы из национальных видов борьбы, менять покрой куртки, правила проведения соревнований, ввел защитную обувь — </a:t>
            </a:r>
            <a:r>
              <a:rPr lang="ru-RU" dirty="0" err="1" smtClean="0"/>
              <a:t>борцовки</a:t>
            </a:r>
            <a:r>
              <a:rPr lang="ru-RU" dirty="0" smtClean="0"/>
              <a:t>. Так возник новый вид спорта, который назывался в то время «борьба свободного стиля». 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2.thematicnews.com/uploads/images/00/00/41/2013/09/09/cb75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324600" cy="60852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Анатолий Харлампиев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3355848" cy="4681728"/>
          </a:xfrm>
        </p:spPr>
        <p:txBody>
          <a:bodyPr>
            <a:normAutofit/>
          </a:bodyPr>
          <a:lstStyle/>
          <a:p>
            <a:r>
              <a:rPr lang="ru-RU" dirty="0" smtClean="0"/>
              <a:t>Анатолий Харлампиев, Автор первого учебника «Борьба самбо». Еще студентом, в 1936 году он защищает дипломную работу, в которой собраны и описаны приёмы, изученные им под руководством Ощепкова. </a:t>
            </a:r>
            <a:endParaRPr lang="ru-RU" dirty="0"/>
          </a:p>
        </p:txBody>
      </p:sp>
      <p:pic>
        <p:nvPicPr>
          <p:cNvPr id="5" name="Содержимое 4" descr="харл-1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219200"/>
            <a:ext cx="4561271" cy="3093371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Анатолий Харлампиев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312333"/>
            <a:ext cx="3352800" cy="556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Харлампиев — автор многих книг по теории и практики обучения самбо, организатор многочисленных судейских семинаров и учебных сборов для спортсменов. Он основал школы воспитания спортсменов в таких спортивных обществах как «Крылья Советов», «Динамо» и Московском энергетическом институте, подготовив более ста мастеров спорта, кандидатов в мастера спорта и тысячи разрядников. </a:t>
            </a:r>
            <a:endParaRPr lang="ru-RU" dirty="0"/>
          </a:p>
        </p:txBody>
      </p:sp>
      <p:pic>
        <p:nvPicPr>
          <p:cNvPr id="5" name="Содержимое 4" descr="1595ae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317149"/>
            <a:ext cx="5486400" cy="475488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годы ВОВ</a:t>
            </a:r>
            <a:endParaRPr lang="ru-RU" dirty="0"/>
          </a:p>
        </p:txBody>
      </p:sp>
      <p:pic>
        <p:nvPicPr>
          <p:cNvPr id="5" name="Содержимое 4" descr="6c899799a3059d39dbbe674020fd91e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953000" y="1371600"/>
            <a:ext cx="3886200" cy="468172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первые же дни Великой Отечественной войны, Харлампиев ушел добровольцем на фронт. Закончив войну в войсках, разгромивших </a:t>
            </a:r>
            <a:r>
              <a:rPr lang="ru-RU" dirty="0" err="1" smtClean="0"/>
              <a:t>Квантунскую</a:t>
            </a:r>
            <a:r>
              <a:rPr lang="ru-RU" dirty="0" smtClean="0"/>
              <a:t> армию, он стал учиться борьбе уже у самих пленных японцев, в обозе которых нашлось с десяток татами для дзюдо. Начав воевать простым солдатом, он был демобилизован в звании старшего лейтенанта, его служба была отмечена многими орденами и медалями. В 50-х годах японцы присвоили Харлампиеву почетный восьмой дан по дзюдо, что было вообще невозможно, если ты не уроженец страны восходящего солнца.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188</TotalTime>
  <Words>900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САМБО в годы ВОВ- 1941-1945гг</vt:lpstr>
      <vt:lpstr>Определение</vt:lpstr>
      <vt:lpstr>Презентация PowerPoint</vt:lpstr>
      <vt:lpstr>Виктор Спиридонов</vt:lpstr>
      <vt:lpstr>Василий Ощепков</vt:lpstr>
      <vt:lpstr>Презентация PowerPoint</vt:lpstr>
      <vt:lpstr>Анатолий Харлампиев</vt:lpstr>
      <vt:lpstr>Анатолий Харлампиев</vt:lpstr>
      <vt:lpstr>В годы ВОВ</vt:lpstr>
      <vt:lpstr>Первые герои</vt:lpstr>
      <vt:lpstr>Первые герои</vt:lpstr>
      <vt:lpstr>ВОВ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САМБО </dc:title>
  <dc:creator>User</dc:creator>
  <cp:lastModifiedBy>swetlana</cp:lastModifiedBy>
  <cp:revision>30</cp:revision>
  <dcterms:created xsi:type="dcterms:W3CDTF">2019-03-14T17:09:28Z</dcterms:created>
  <dcterms:modified xsi:type="dcterms:W3CDTF">2023-11-30T15:53:26Z</dcterms:modified>
</cp:coreProperties>
</file>