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керамические изделия, фарфор, тка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D2067ED9-F183-30EF-D66F-C5AE8E3E1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A0ED9D4-652E-2763-EDF4-ABEB8C9A5F95}"/>
              </a:ext>
            </a:extLst>
          </p:cNvPr>
          <p:cNvSpPr/>
          <p:nvPr/>
        </p:nvSpPr>
        <p:spPr>
          <a:xfrm>
            <a:off x="2182761" y="1806085"/>
            <a:ext cx="4712110" cy="3293806"/>
          </a:xfrm>
          <a:prstGeom prst="rect">
            <a:avLst/>
          </a:prstGeom>
          <a:solidFill>
            <a:schemeClr val="bg1">
              <a:alpha val="69000"/>
            </a:schemeClr>
          </a:solidFill>
          <a:ln w="101600" cmpd="thickThin">
            <a:solidFill>
              <a:srgbClr val="917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DCEEDC-7A56-4571-5969-16F3450D7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761" y="2031997"/>
            <a:ext cx="4712110" cy="2429164"/>
          </a:xfrm>
        </p:spPr>
        <p:txBody>
          <a:bodyPr anchor="ctr" anchorCtr="0">
            <a:normAutofit/>
          </a:bodyPr>
          <a:lstStyle>
            <a:lvl1pPr algn="ctr">
              <a:defRPr sz="7200" b="1" i="1">
                <a:solidFill>
                  <a:srgbClr val="354C44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1DC1D7-B88A-E12E-15F4-E68AC5373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2761" y="4488730"/>
            <a:ext cx="4712110" cy="563562"/>
          </a:xfrm>
        </p:spPr>
        <p:txBody>
          <a:bodyPr anchor="ctr" anchorCtr="0"/>
          <a:lstStyle>
            <a:lvl1pPr marL="0" indent="0" algn="ctr">
              <a:buNone/>
              <a:defRPr sz="2400" i="1">
                <a:solidFill>
                  <a:srgbClr val="7056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9A7CB1-140E-3EBD-754E-8C346616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8B7F6E-5BD9-F9F9-187F-558B5B1C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DB1A3E-667C-A8FF-8B6D-11F50D81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5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DB427D-F266-0A41-F8C1-AE199200A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A979D8C-717B-2E24-E38C-70BA63BB2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D3EC5AF-4084-061D-44E0-D0EA8246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A5E45B-D38A-39E8-629C-924BFAF9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31EF5B-45BF-4166-04B4-FE961F4E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E3AE1A2-25FC-79E7-A458-4379D2A27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119E934-23D6-FB62-66D5-8AE73B207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898436-E94F-3A6B-DBBA-5C542D2D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4DF514-821E-4490-008C-F9D20A241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33A76B-BE80-7A52-F569-E097CE45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94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3D9962-4D6A-D5DD-FDC8-138A1717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40984B-D43E-9A10-1784-77AC541F9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5E1598-4AB3-4436-3E3A-4EC3F080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EFF88D-86C0-B21E-F18A-797148AD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8647DF-787C-18D1-DC5A-152AA06B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47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2DBB28-102B-4A06-6414-90D02FCF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B30CD07-A8E1-D627-451F-32CCD9591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DDFCAE-17C3-690D-CA0A-890F202D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A62AC4D-2C0A-7DC1-6F4C-5460524F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9851F5-A417-501E-5462-90E82272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394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E04CE1-18EE-E8EE-2BB6-9525F4070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66CDC1-1586-A950-B60A-FA6B45CF1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FD48AB-92FD-EBB0-FE5C-FB2CD9A69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EB5BA5-6FE3-F50D-D40F-2D7015601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E290D8-B254-A5CF-4B6E-631D40AF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D56610-316B-72FC-D05C-F7CEA0FA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2CB267-F201-AF6E-A882-EDF92A73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2E554BB-832F-2EA6-DBD1-2B3A332FD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0958589-6171-8D9D-E6B3-358E56F78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1F011B7-D376-4B4A-E73F-1C9B9D2B3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8B603F4-DF43-7A69-B3B7-D84FE64A0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5361FF3-F0D6-27BB-DE09-37E320A8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A14F155-C4E7-8C51-8598-67991CA2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FF43A2D-0178-A3DE-BEC5-2A2D1D0F5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6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CC4F15-3332-0C6F-E4DE-B0A49EF7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D498FA0-CFFD-A8BD-8CCA-398FFDC4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0453242-C345-271D-0850-9E4B29834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8C3AB8F-E025-75B1-D374-5FEA85AB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59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75B1302-FE1F-FC40-1ADD-7F9F2066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2258117-A912-8B17-9F8E-837252AE2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91FE243-6172-8A0A-CE74-1029C3F8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26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F661C8-1CA7-5158-087E-293EB24E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955DA6-13C5-1D28-38F6-4FEAFB8AF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ABC545B-48A1-1B18-5A8C-8CCB38153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FBEF3A8-3928-D904-9DD8-2C6D5EF2E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84EBDB6-0352-7BC6-1F87-C2C6F061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AA0579-F2D0-86F2-23EE-7615B08A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2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9BBD80-642F-6B06-0DB3-ED094A1A9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C1DC33-D1BA-FE12-7A6D-1F73130FE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A74AF6D-5CE7-497A-A8B0-638825A89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3598C78-3448-5891-ED3E-B9952752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35E51F3-7998-3CE4-E113-3E4A9A2E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3F08FF-7092-CECA-22D2-9526DFE7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07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DA124BCB-7C60-4A34-7BA7-C3ED079A8E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885821-077D-0961-F106-AE532EE5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977" y="613786"/>
            <a:ext cx="5737514" cy="5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E255F1-4568-F19B-08E4-1BC9BB655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E3996B-6A2E-9157-D11F-6E68CF1D1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FA4-5350-42DD-9882-A89B00781523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CE47AE-5B22-A289-7BB0-114142D8D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88C949-020B-60CF-969D-0122190B5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A7D3-345A-4205-AEA4-06589E94E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1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D514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Путешествие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7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1319"/>
            <a:ext cx="4457291" cy="297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687349" cy="263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35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537221" cy="435133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5" y="0"/>
            <a:ext cx="9192005" cy="689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889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7126"/>
            <a:ext cx="1028686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607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0720" cy="430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10021"/>
            <a:ext cx="5724128" cy="386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41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"/>
            <a:ext cx="10270571" cy="684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508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150" y="-1395536"/>
            <a:ext cx="9433048" cy="943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89565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store.com_48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powerpointstore.com_488</Template>
  <TotalTime>17</TotalTime>
  <Words>1</Words>
  <Application>Microsoft Office PowerPoint</Application>
  <PresentationFormat>Экран (4:3)</PresentationFormat>
  <Paragraphs>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powerpointstore.com_488</vt:lpstr>
      <vt:lpstr>Путешествие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</dc:title>
  <dc:creator>людмила спирина</dc:creator>
  <cp:lastModifiedBy>людмила спирина</cp:lastModifiedBy>
  <cp:revision>2</cp:revision>
  <dcterms:created xsi:type="dcterms:W3CDTF">2023-05-31T22:05:44Z</dcterms:created>
  <dcterms:modified xsi:type="dcterms:W3CDTF">2023-05-31T22:23:08Z</dcterms:modified>
</cp:coreProperties>
</file>