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8FF4-4410-4614-A36F-941477B4D87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B8A-848D-419B-B99D-A641BE7AAF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8FF4-4410-4614-A36F-941477B4D87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B8A-848D-419B-B99D-A641BE7AA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8FF4-4410-4614-A36F-941477B4D87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B8A-848D-419B-B99D-A641BE7AA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8FF4-4410-4614-A36F-941477B4D87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B8A-848D-419B-B99D-A641BE7AAF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8FF4-4410-4614-A36F-941477B4D87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B8A-848D-419B-B99D-A641BE7AA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8FF4-4410-4614-A36F-941477B4D87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B8A-848D-419B-B99D-A641BE7AAFC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8FF4-4410-4614-A36F-941477B4D87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B8A-848D-419B-B99D-A641BE7AAF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8FF4-4410-4614-A36F-941477B4D87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B8A-848D-419B-B99D-A641BE7AA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8FF4-4410-4614-A36F-941477B4D87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B8A-848D-419B-B99D-A641BE7AA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8FF4-4410-4614-A36F-941477B4D87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B8A-848D-419B-B99D-A641BE7AAF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08FF4-4410-4614-A36F-941477B4D87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8AB8A-848D-419B-B99D-A641BE7AAFC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308FF4-4410-4614-A36F-941477B4D878}" type="datetimeFigureOut">
              <a:rPr lang="ru-RU" smtClean="0"/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08AB8A-848D-419B-B99D-A641BE7AAFC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7" y="6237312"/>
            <a:ext cx="6018650" cy="360040"/>
          </a:xfrm>
        </p:spPr>
        <p:txBody>
          <a:bodyPr>
            <a:noAutofit/>
          </a:bodyPr>
          <a:lstStyle/>
          <a:p>
            <a:r>
              <a:rPr lang="ru-RU" sz="1400" dirty="0" smtClean="0"/>
              <a:t>Подготовила: педагог дополнительного образования Петрова Л.К.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992888" cy="1311778"/>
          </a:xfrm>
          <a:ln>
            <a:noFill/>
          </a:ln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Буква </a:t>
            </a:r>
            <a:r>
              <a:rPr lang="ru-RU" sz="6600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С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, звук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[c]</a:t>
            </a:r>
            <a:endParaRPr lang="ru-RU" dirty="0">
              <a:solidFill>
                <a:schemeClr val="bg2">
                  <a:lumMod val="50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8" name="Picture 4" descr="https://i.pinimg.com/originals/f5/04/26/f504262dc1ce56efcf5fdd79c6b313f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3794254" cy="400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2922307" cy="39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5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8453182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374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800200" cy="1534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 descr="https://gas-kvas.com/uploads/posts/2023-02/1676424410_gas-kvas-com-p-risunok-detskii-shkafchik-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166" y="254863"/>
            <a:ext cx="1759654" cy="17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s://catherineasquithgallery.com/uploads/posts/2021-03/1614554365_71-p-rozi-kartinki-na-belom-fone-9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6048"/>
            <a:ext cx="1167869" cy="162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60872"/>
            <a:ext cx="1296144" cy="1547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96627"/>
            <a:ext cx="1730107" cy="207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2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8" y="3699065"/>
            <a:ext cx="1601509" cy="1983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3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726" y="2621603"/>
            <a:ext cx="1296144" cy="199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5" name="Picture 17" descr="https://moi-raskraski.ru/images/logo/kastryulya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718" y="2530602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798" y="4733621"/>
            <a:ext cx="1944710" cy="19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7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837" y="2530602"/>
            <a:ext cx="1290638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8" name="Picture 2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84" y="2621603"/>
            <a:ext cx="1553061" cy="215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9" name="Picture 2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910" y="4914192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Блок-схема: узел 4"/>
          <p:cNvSpPr/>
          <p:nvPr/>
        </p:nvSpPr>
        <p:spPr>
          <a:xfrm>
            <a:off x="962933" y="1728219"/>
            <a:ext cx="512724" cy="461894"/>
          </a:xfrm>
          <a:prstGeom prst="flowChartConnector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310" name="Picture 2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870" y="2054352"/>
            <a:ext cx="5302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21" name="Picture 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6227"/>
            <a:ext cx="5302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узел 3"/>
          <p:cNvSpPr/>
          <p:nvPr/>
        </p:nvSpPr>
        <p:spPr>
          <a:xfrm>
            <a:off x="6384710" y="1959166"/>
            <a:ext cx="457200" cy="457200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узел 5"/>
          <p:cNvSpPr/>
          <p:nvPr/>
        </p:nvSpPr>
        <p:spPr>
          <a:xfrm>
            <a:off x="7956376" y="2073402"/>
            <a:ext cx="457200" cy="457200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622412" y="5792688"/>
            <a:ext cx="457200" cy="457200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узел 7"/>
          <p:cNvSpPr/>
          <p:nvPr/>
        </p:nvSpPr>
        <p:spPr>
          <a:xfrm>
            <a:off x="2808968" y="4016502"/>
            <a:ext cx="457200" cy="457200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4343400" y="4276421"/>
            <a:ext cx="457200" cy="457200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узел 9"/>
          <p:cNvSpPr/>
          <p:nvPr/>
        </p:nvSpPr>
        <p:spPr>
          <a:xfrm>
            <a:off x="8171462" y="4776528"/>
            <a:ext cx="457200" cy="457200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5878970" y="4155686"/>
            <a:ext cx="457200" cy="457200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6202081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31" y="6188714"/>
            <a:ext cx="4762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1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3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4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6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7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96660" cy="609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673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8400256" cy="4725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4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98240"/>
            <a:ext cx="8206795" cy="615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264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4836790" cy="5896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6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93224" cy="651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3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540068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01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947248" cy="561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278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9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460432" cy="634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7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5691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66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848456"/>
            <a:ext cx="38884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Она в сапожках белых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И в шубке голубой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Букет снежинок спелых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Приносит нам с тобой.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Белым-бела до пояса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Роскошная коса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И теплые-претеплые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Лучистые глаза.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В прозрачных льдинках варежки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И шапочка на ней.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Нам свет и радость даришь ты,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Любимица детей.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98038"/>
            <a:ext cx="3717334" cy="5775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45224"/>
            <a:ext cx="1237283" cy="1237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066" y="5195059"/>
            <a:ext cx="868806" cy="86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391212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87648"/>
            <a:ext cx="9361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899" y="529959"/>
            <a:ext cx="123825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801" y="2458502"/>
            <a:ext cx="1027223" cy="1027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" y="44769"/>
            <a:ext cx="947848" cy="947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79" y="3212975"/>
            <a:ext cx="984021" cy="984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42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76672"/>
            <a:ext cx="69127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Какая первая буква в слове «Снегурочка»? – правильно С, </a:t>
            </a:r>
          </a:p>
          <a:p>
            <a:pPr algn="just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 Вы уже наверное догадались, что на этом занятии мы будем говорить о букве и звуке С.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15500"/>
            <a:ext cx="6242050" cy="467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25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1" y="476672"/>
            <a:ext cx="8856985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4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logoped.name/wp-content/uploads/2010/06/lt.gif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29"/>
          <a:stretch/>
        </p:blipFill>
        <p:spPr bwMode="auto">
          <a:xfrm>
            <a:off x="4355976" y="188640"/>
            <a:ext cx="4622800" cy="596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3816423" cy="4824536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 smtClean="0"/>
              <a:t>- зубы сомкнуты;</a:t>
            </a:r>
            <a:br>
              <a:rPr lang="ru-RU" sz="2000" b="0" dirty="0" smtClean="0"/>
            </a:br>
            <a:r>
              <a:rPr lang="ru-RU" sz="2000" b="0" dirty="0" smtClean="0"/>
              <a:t> - уголки рта растянуты, губы улыбаются;</a:t>
            </a:r>
            <a:br>
              <a:rPr lang="ru-RU" sz="2000" b="0" dirty="0" smtClean="0"/>
            </a:br>
            <a:r>
              <a:rPr lang="ru-RU" sz="2000" b="0" dirty="0" smtClean="0"/>
              <a:t>- язык упирается в верхнюю часть нижних зубов;</a:t>
            </a:r>
            <a:br>
              <a:rPr lang="ru-RU" sz="2000" b="0" dirty="0" smtClean="0"/>
            </a:br>
            <a:r>
              <a:rPr lang="ru-RU" sz="2000" b="0" dirty="0" smtClean="0"/>
              <a:t>- воздушная струя холодная , она с силой направлена на передние зубы и образует свист.</a:t>
            </a: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dirty="0" smtClean="0"/>
              <a:t/>
            </a:r>
            <a:br>
              <a:rPr lang="ru-RU" sz="2000" b="0" dirty="0" smtClean="0"/>
            </a:br>
            <a:endParaRPr lang="ru-RU" sz="2000" b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9" y="188640"/>
            <a:ext cx="3888432" cy="864096"/>
          </a:xfrm>
          <a:ln>
            <a:noFill/>
          </a:ln>
          <a:effectLst/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Правильная артикуляция </a:t>
            </a:r>
            <a:br>
              <a:rPr lang="ru-RU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звука </a:t>
            </a:r>
            <a:r>
              <a:rPr lang="ru-RU" sz="2400" i="1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</a:t>
            </a:r>
          </a:p>
        </p:txBody>
      </p:sp>
    </p:spTree>
    <p:extLst>
      <p:ext uri="{BB962C8B-B14F-4D97-AF65-F5344CB8AC3E}">
        <p14:creationId xmlns:p14="http://schemas.microsoft.com/office/powerpoint/2010/main" val="40186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464" cy="6561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8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User\Desktop\81b31c5e7318291fc6dd2e670f37ba47-800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99"/>
            <a:ext cx="3428840" cy="25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myslide.ru/documents_3/006cd1e61b7d16752c0feb5cc201691b/img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6" y="2565947"/>
            <a:ext cx="5563796" cy="417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323528" y="2852936"/>
            <a:ext cx="1728192" cy="13681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23528" y="5373216"/>
            <a:ext cx="1728192" cy="11521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51720" y="4293096"/>
            <a:ext cx="1656184" cy="108012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4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257</TotalTime>
  <Words>52</Words>
  <Application>Microsoft Office PowerPoint</Application>
  <PresentationFormat>Экран (4:3)</PresentationFormat>
  <Paragraphs>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Буква С, звук [c]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- зубы сомкнуты;  - уголки рта растянуты, губы улыбаются; - язык упирается в верхнюю часть нижних зубов; - воздушная струя холодная , она с силой направлена на передние зубы и образует свист.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Буква С, звук [c]</dc:title>
  <dc:creator>User</dc:creator>
  <cp:lastModifiedBy>User</cp:lastModifiedBy>
  <cp:revision>19</cp:revision>
  <dcterms:created xsi:type="dcterms:W3CDTF">2023-11-26T09:24:05Z</dcterms:created>
  <dcterms:modified xsi:type="dcterms:W3CDTF">2023-11-26T21:30:07Z</dcterms:modified>
</cp:coreProperties>
</file>