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9" y="332656"/>
            <a:ext cx="8238297" cy="617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62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432" y="692696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/>
              <a:t>Цель</a:t>
            </a:r>
            <a:r>
              <a:rPr lang="ru-RU" b="1" dirty="0"/>
              <a:t>: </a:t>
            </a:r>
            <a:r>
              <a:rPr lang="ru-RU" b="1" dirty="0" smtClean="0"/>
              <a:t>закрепление с </a:t>
            </a:r>
            <a:r>
              <a:rPr lang="ru-RU" b="1" dirty="0"/>
              <a:t>детьми названия и персонажей знакомых детям </a:t>
            </a:r>
            <a:r>
              <a:rPr lang="ru-RU" b="1" dirty="0" smtClean="0"/>
              <a:t>сказок. </a:t>
            </a:r>
          </a:p>
          <a:p>
            <a:pPr algn="just"/>
            <a:r>
              <a:rPr lang="ru-RU" b="1" u="sng" dirty="0" smtClean="0"/>
              <a:t>Задачи:</a:t>
            </a:r>
            <a:r>
              <a:rPr lang="ru-RU" b="1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оспитывать </a:t>
            </a:r>
            <a:r>
              <a:rPr lang="ru-RU" b="1" dirty="0"/>
              <a:t>у детей интерес к сказкам. Развитие математических способностей, закрепление счета. Развивать память, мышление, наблюдательность, речь. Узнавать предметы по словесному описанию без опоры на зрительное восприятие предметов</a:t>
            </a:r>
            <a:r>
              <a:rPr lang="ru-RU" b="1" dirty="0" smtClean="0"/>
              <a:t>.</a:t>
            </a:r>
          </a:p>
          <a:p>
            <a:pPr lvl="0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игры: курсором мышки нажимать 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красный кружок. Предварительно озвучив название сказки.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Приятной игры!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9217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93716" y="260648"/>
            <a:ext cx="4438550" cy="6264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90000" l="4000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96" y="2132856"/>
            <a:ext cx="2662590" cy="2780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148478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Колобок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90025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4" t="2187" r="86" b="-2187"/>
          <a:stretch/>
        </p:blipFill>
        <p:spPr>
          <a:xfrm>
            <a:off x="683568" y="332656"/>
            <a:ext cx="4680520" cy="66062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90" y="2132856"/>
            <a:ext cx="2657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1052736"/>
            <a:ext cx="28851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dirty="0">
                <a:solidFill>
                  <a:prstClr val="white"/>
                </a:solidFill>
              </a:rPr>
              <a:t>А</a:t>
            </a:r>
            <a:r>
              <a:rPr lang="ru-RU" sz="5400" b="1" dirty="0" smtClean="0">
                <a:solidFill>
                  <a:prstClr val="white"/>
                </a:solidFill>
              </a:rPr>
              <a:t>йболит</a:t>
            </a:r>
            <a:endParaRPr lang="ru-RU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45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11560" y="404663"/>
            <a:ext cx="4392488" cy="619968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66" y="2204864"/>
            <a:ext cx="2657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8104" y="450538"/>
            <a:ext cx="3129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err="1" smtClean="0">
                <a:solidFill>
                  <a:prstClr val="white"/>
                </a:solidFill>
              </a:rPr>
              <a:t>Чиполлино</a:t>
            </a:r>
            <a:endParaRPr lang="ru-RU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136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5536" y="404663"/>
            <a:ext cx="4464496" cy="63013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8080" y="1010345"/>
            <a:ext cx="391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prstClr val="white"/>
                </a:solidFill>
              </a:rPr>
              <a:t>Буратино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46" y="2276872"/>
            <a:ext cx="2657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280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1500" y="332655"/>
            <a:ext cx="4432548" cy="6256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80112" y="76470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prstClr val="white"/>
                </a:solidFill>
              </a:rPr>
              <a:t>Муха-цокотуха</a:t>
            </a:r>
            <a:endParaRPr lang="ru-RU" sz="54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36" y="2132856"/>
            <a:ext cx="2657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3360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83568" y="224733"/>
            <a:ext cx="4608512" cy="650458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6" y="2141984"/>
            <a:ext cx="26574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6096" y="797511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prstClr val="white"/>
                </a:solidFill>
              </a:rPr>
              <a:t>Золушка</a:t>
            </a:r>
            <a:endParaRPr lang="ru-RU" sz="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21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16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4</cp:revision>
  <dcterms:created xsi:type="dcterms:W3CDTF">2022-04-28T16:50:22Z</dcterms:created>
  <dcterms:modified xsi:type="dcterms:W3CDTF">2022-04-28T17:15:26Z</dcterms:modified>
</cp:coreProperties>
</file>