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3" r:id="rId2"/>
    <p:sldId id="257" r:id="rId3"/>
    <p:sldId id="258" r:id="rId4"/>
    <p:sldId id="259" r:id="rId5"/>
    <p:sldId id="260" r:id="rId6"/>
    <p:sldId id="261" r:id="rId7"/>
    <p:sldId id="262" r:id="rId8"/>
  </p:sldIdLst>
  <p:sldSz cx="9720263" cy="6480175"/>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164" y="-108"/>
      </p:cViewPr>
      <p:guideLst>
        <p:guide orient="horz" pos="2041"/>
        <p:guide pos="3061"/>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994444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Образ слайда 1"/>
          <p:cNvSpPr>
            <a:spLocks noGrp="1" noRot="1" noChangeAspect="1"/>
          </p:cNvSpPr>
          <p:nvPr>
            <p:ph type="sldImg" idx="2"/>
          </p:nvPr>
        </p:nvSpPr>
        <p:spPr>
          <a:xfrm>
            <a:off x="1312920" y="1027079"/>
            <a:ext cx="4933800" cy="3700440"/>
          </a:xfrm>
          <a:prstGeom prst="rect">
            <a:avLst/>
          </a:prstGeom>
          <a:noFill/>
          <a:ln>
            <a:noFill/>
            <a:prstDash val="solid"/>
          </a:ln>
        </p:spPr>
      </p:sp>
      <p:sp>
        <p:nvSpPr>
          <p:cNvPr id="3" name="Заметки 2"/>
          <p:cNvSpPr txBox="1">
            <a:spLocks noGrp="1"/>
          </p:cNvSpPr>
          <p:nvPr>
            <p:ph type="body" sz="quarter" idx="3"/>
          </p:nvPr>
        </p:nvSpPr>
        <p:spPr>
          <a:xfrm>
            <a:off x="1169640" y="5086800"/>
            <a:ext cx="5226120" cy="4107240"/>
          </a:xfrm>
          <a:prstGeom prst="rect">
            <a:avLst/>
          </a:prstGeom>
          <a:noFill/>
          <a:ln>
            <a:noFill/>
          </a:ln>
        </p:spPr>
        <p:txBody>
          <a:bodyPr lIns="0" tIns="0" rIns="0" bIns="0"/>
          <a:lstStyle/>
          <a:p>
            <a:endParaRPr lang="en-US"/>
          </a:p>
        </p:txBody>
      </p:sp>
    </p:spTree>
    <p:extLst>
      <p:ext uri="{BB962C8B-B14F-4D97-AF65-F5344CB8AC3E}">
        <p14:creationId xmlns="" xmlns:p14="http://schemas.microsoft.com/office/powerpoint/2010/main" val="438927689"/>
      </p:ext>
    </p:extLst>
  </p:cSld>
  <p:clrMap bg1="lt1" tx1="dk1" bg2="lt2" tx2="dk2" accent1="accent1" accent2="accent2" accent3="accent3" accent4="accent4" accent5="accent5" accent6="accent6" hlink="hlink" folHlink="folHlink"/>
  <p:notesStyle>
    <a:lvl1pPr rtl="0" hangingPunct="0">
      <a:tabLst/>
      <a:defRPr lang="en-US" sz="2400" b="0" i="0" u="none" strike="noStrike">
        <a:ln>
          <a:noFill/>
        </a:ln>
        <a:solidFill>
          <a:srgbClr val="000000"/>
        </a:solidFill>
        <a:latin typeface="Thorndale" pitchFamily="18"/>
        <a:cs typeface="Arial Unicode MS"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sp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sp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8663" y="2012950"/>
            <a:ext cx="8262937" cy="138906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57325" y="3671888"/>
            <a:ext cx="6805613" cy="165576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Tree>
    <p:extLst>
      <p:ext uri="{BB962C8B-B14F-4D97-AF65-F5344CB8AC3E}">
        <p14:creationId xmlns="" xmlns:p14="http://schemas.microsoft.com/office/powerpoint/2010/main" val="32071956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37581426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940550" y="600075"/>
            <a:ext cx="2074863" cy="53149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14375" y="600075"/>
            <a:ext cx="6073775" cy="53149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18020367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182784930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8350" y="4164013"/>
            <a:ext cx="8261350" cy="1287462"/>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68350" y="2746375"/>
            <a:ext cx="8261350" cy="14176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Tree>
    <p:extLst>
      <p:ext uri="{BB962C8B-B14F-4D97-AF65-F5344CB8AC3E}">
        <p14:creationId xmlns="" xmlns:p14="http://schemas.microsoft.com/office/powerpoint/2010/main" val="126803390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793750" y="1831975"/>
            <a:ext cx="3981450" cy="4083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27600" y="1831975"/>
            <a:ext cx="3983038" cy="4083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58539525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775" y="258763"/>
            <a:ext cx="8748713" cy="1081087"/>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85775" y="1450975"/>
            <a:ext cx="4295775"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85775" y="2055813"/>
            <a:ext cx="4295775"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937125" y="1450975"/>
            <a:ext cx="4297363"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937125" y="2055813"/>
            <a:ext cx="4297363"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 xmlns:p14="http://schemas.microsoft.com/office/powerpoint/2010/main" val="2051349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 xmlns:p14="http://schemas.microsoft.com/office/powerpoint/2010/main" val="279020632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60479964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775" y="258763"/>
            <a:ext cx="3198813" cy="1096962"/>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800475" y="258763"/>
            <a:ext cx="5434013" cy="5529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85775" y="1355725"/>
            <a:ext cx="3198813"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 xmlns:p14="http://schemas.microsoft.com/office/powerpoint/2010/main" val="325328451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5000" y="4535488"/>
            <a:ext cx="5832475" cy="5365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05000" y="579438"/>
            <a:ext cx="5832475" cy="38877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05000" y="5072063"/>
            <a:ext cx="5832475" cy="760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 xmlns:p14="http://schemas.microsoft.com/office/powerpoint/2010/main" val="177371323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Рисунок 1"/>
          <p:cNvPicPr>
            <a:picLocks noChangeAspect="1"/>
          </p:cNvPicPr>
          <p:nvPr/>
        </p:nvPicPr>
        <p:blipFill>
          <a:blip r:embed="rId13">
            <a:lum/>
            <a:alphaModFix/>
          </a:blip>
          <a:srcRect/>
          <a:stretch>
            <a:fillRect/>
          </a:stretch>
        </p:blipFill>
        <p:spPr>
          <a:xfrm>
            <a:off x="0" y="0"/>
            <a:ext cx="9720000" cy="6480000"/>
          </a:xfrm>
          <a:prstGeom prst="rect">
            <a:avLst/>
          </a:prstGeom>
          <a:noFill/>
          <a:ln>
            <a:noFill/>
          </a:ln>
        </p:spPr>
      </p:pic>
      <p:sp>
        <p:nvSpPr>
          <p:cNvPr id="3" name="Заголовок 2"/>
          <p:cNvSpPr txBox="1">
            <a:spLocks noGrp="1"/>
          </p:cNvSpPr>
          <p:nvPr>
            <p:ph type="title"/>
          </p:nvPr>
        </p:nvSpPr>
        <p:spPr>
          <a:xfrm>
            <a:off x="714240" y="599400"/>
            <a:ext cx="8300520" cy="108180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en-US"/>
          </a:p>
        </p:txBody>
      </p:sp>
      <p:sp>
        <p:nvSpPr>
          <p:cNvPr id="4" name="Текст 3"/>
          <p:cNvSpPr txBox="1">
            <a:spLocks noGrp="1"/>
          </p:cNvSpPr>
          <p:nvPr>
            <p:ph type="body" idx="1"/>
          </p:nvPr>
        </p:nvSpPr>
        <p:spPr>
          <a:xfrm>
            <a:off x="793080" y="1832040"/>
            <a:ext cx="8117640" cy="4082400"/>
          </a:xfrm>
          <a:prstGeom prst="rect">
            <a:avLst/>
          </a:prstGeom>
          <a:noFill/>
          <a:ln>
            <a:noFill/>
          </a:ln>
        </p:spPr>
        <p:txBody>
          <a:bodyPr lIns="0" tIns="0" rIns="0" bIns="0"/>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slow" p14:dur="2000"/>
    </mc:Choice>
    <mc:Fallback>
      <p:transition spd="slow"/>
    </mc:Fallback>
  </mc:AlternateContent>
  <p:txStyles>
    <p:titleStyle>
      <a:lvl1pPr algn="ctr" rtl="0" hangingPunct="0">
        <a:tabLst/>
        <a:defRPr lang="en-US" sz="4000" b="1" i="1" u="none" strike="noStrike">
          <a:ln>
            <a:noFill/>
          </a:ln>
          <a:solidFill>
            <a:srgbClr val="99284C"/>
          </a:solidFill>
          <a:latin typeface="Albany" pitchFamily="34"/>
          <a:cs typeface="Arial Unicode MS" pitchFamily="2"/>
        </a:defRPr>
      </a:lvl1pPr>
    </p:titleStyle>
    <p:bodyStyle>
      <a:lvl1pPr marL="0" marR="0" indent="0" algn="l" rtl="0" hangingPunct="0">
        <a:tabLst/>
        <a:defRPr lang="en-US" sz="3200" b="0" i="0" u="none" strike="noStrike">
          <a:ln>
            <a:noFill/>
          </a:ln>
          <a:solidFill>
            <a:srgbClr val="333333"/>
          </a:solidFill>
          <a:latin typeface="Albany" pitchFamily="34"/>
          <a:cs typeface="Arial Unicode MS" pitchFamily="2"/>
        </a:defRPr>
      </a:lvl1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buNone/>
            </a:pPr>
            <a:r>
              <a:rPr lang="ru-RU" sz="6000" dirty="0" smtClean="0"/>
              <a:t>Готовимся к ОГЭ</a:t>
            </a:r>
            <a:endParaRPr lang="ru-RU" sz="6000" dirty="0"/>
          </a:p>
        </p:txBody>
      </p:sp>
    </p:spTree>
    <p:extLst>
      <p:ext uri="{BB962C8B-B14F-4D97-AF65-F5344CB8AC3E}">
        <p14:creationId xmlns="" xmlns:p14="http://schemas.microsoft.com/office/powerpoint/2010/main" val="229296795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Преимущества">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sz="2200">
                <a:effectLst>
                  <a:outerShdw dist="17961" dir="2700000">
                    <a:scrgbClr r="0" g="0" b="0"/>
                  </a:outerShdw>
                </a:effectLst>
              </a:rPr>
              <a:t>Задание 1.Среди предложений 1-3 найдите предложения с обособленными обстоятельствами.</a:t>
            </a:r>
          </a:p>
        </p:txBody>
      </p:sp>
      <p:sp>
        <p:nvSpPr>
          <p:cNvPr id="3" name="Текст 2"/>
          <p:cNvSpPr txBox="1">
            <a:spLocks noGrp="1"/>
          </p:cNvSpPr>
          <p:nvPr>
            <p:ph type="body" idx="4294967295"/>
          </p:nvPr>
        </p:nvSpPr>
        <p:spPr>
          <a:xfrm>
            <a:off x="666360" y="1755000"/>
            <a:ext cx="8117640" cy="4149000"/>
          </a:xfrm>
        </p:spPr>
        <p:txBody>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marL="0" marR="38160" lvl="0" indent="0">
              <a:spcAft>
                <a:spcPts val="601"/>
              </a:spcAft>
              <a:buNone/>
            </a:pPr>
            <a:r>
              <a:rPr lang="en-US" sz="2600" b="1" i="1">
                <a:solidFill>
                  <a:srgbClr val="000035"/>
                </a:solidFill>
                <a:latin typeface="Tahoma"/>
              </a:rPr>
              <a:t> </a:t>
            </a:r>
            <a:r>
              <a:rPr lang="en-US" sz="2600" b="1">
                <a:solidFill>
                  <a:srgbClr val="000035"/>
                </a:solidFill>
                <a:latin typeface="Tahoma"/>
              </a:rPr>
              <a:t> </a:t>
            </a:r>
          </a:p>
        </p:txBody>
      </p:sp>
      <p:sp>
        <p:nvSpPr>
          <p:cNvPr id="4" name="TextBox 3"/>
          <p:cNvSpPr txBox="1"/>
          <p:nvPr/>
        </p:nvSpPr>
        <p:spPr>
          <a:xfrm>
            <a:off x="666360" y="1562040"/>
            <a:ext cx="8261639" cy="4485960"/>
          </a:xfrm>
          <a:prstGeom prst="rect">
            <a:avLst/>
          </a:prstGeom>
          <a:noFill/>
          <a:ln>
            <a:noFill/>
          </a:ln>
        </p:spPr>
        <p:txBody>
          <a:bodyPr vert="horz" wrap="none" lIns="90000" tIns="45000" rIns="90000" bIns="45000" anchorCtr="0" compatLnSpc="0"/>
          <a:lstStyle/>
          <a:p>
            <a:pPr marL="514350" marR="0" lvl="0" indent="-514350" algn="l" rtl="0" hangingPunct="0">
              <a:lnSpc>
                <a:spcPct val="100000"/>
              </a:lnSpc>
              <a:spcBef>
                <a:spcPts val="0"/>
              </a:spcBef>
              <a:spcAft>
                <a:spcPts val="0"/>
              </a:spcAft>
              <a:buAutoNum type="arabicParenBoth"/>
              <a:tabLst/>
              <a:defRPr sz="2600">
                <a:latin typeface="Tahoma" pitchFamily="34"/>
              </a:defRPr>
            </a:pPr>
            <a:r>
              <a:rPr lang="en-US" sz="2600" b="1" i="0" u="none" strike="noStrike" kern="1200" dirty="0" err="1" smtClean="0">
                <a:ln>
                  <a:noFill/>
                </a:ln>
                <a:solidFill>
                  <a:srgbClr val="000080"/>
                </a:solidFill>
                <a:latin typeface="Tahoma" pitchFamily="34"/>
                <a:ea typeface="Microsoft YaHei" pitchFamily="2"/>
                <a:cs typeface="Mangal" pitchFamily="2"/>
              </a:rPr>
              <a:t>Солнце</a:t>
            </a:r>
            <a:r>
              <a:rPr lang="en-US" sz="2600" b="1" i="0" u="none" strike="noStrike" kern="1200" dirty="0" smtClean="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уже</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коснулось</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воды</a:t>
            </a:r>
            <a:r>
              <a:rPr lang="en-US" sz="2600" b="1" i="0" u="none" strike="noStrike" kern="1200" dirty="0">
                <a:ln>
                  <a:noFill/>
                </a:ln>
                <a:solidFill>
                  <a:srgbClr val="000080"/>
                </a:solidFill>
                <a:latin typeface="Tahoma" pitchFamily="34"/>
                <a:ea typeface="Microsoft YaHei" pitchFamily="2"/>
                <a:cs typeface="Mangal" pitchFamily="2"/>
              </a:rPr>
              <a:t>, и </a:t>
            </a:r>
            <a:r>
              <a:rPr lang="en-US" sz="2600" b="1" i="0" u="none" strike="noStrike" kern="1200" dirty="0" err="1" smtClean="0">
                <a:ln>
                  <a:noFill/>
                </a:ln>
                <a:solidFill>
                  <a:srgbClr val="000080"/>
                </a:solidFill>
                <a:latin typeface="Tahoma" pitchFamily="34"/>
                <a:ea typeface="Microsoft YaHei" pitchFamily="2"/>
                <a:cs typeface="Mangal" pitchFamily="2"/>
              </a:rPr>
              <a:t>сияющая</a:t>
            </a:r>
            <a:endParaRPr lang="ru-RU" sz="2600" b="1" i="0" u="none" strike="noStrike" kern="1200" dirty="0" smtClean="0">
              <a:ln>
                <a:noFill/>
              </a:ln>
              <a:solidFill>
                <a:srgbClr val="000080"/>
              </a:solidFill>
              <a:latin typeface="Tahoma" pitchFamily="34"/>
              <a:ea typeface="Microsoft YaHei" pitchFamily="2"/>
              <a:cs typeface="Mangal" pitchFamily="2"/>
            </a:endParaRPr>
          </a:p>
          <a:p>
            <a:pPr marR="0" lvl="0" algn="l" rtl="0" hangingPunct="0">
              <a:lnSpc>
                <a:spcPct val="100000"/>
              </a:lnSpc>
              <a:spcBef>
                <a:spcPts val="0"/>
              </a:spcBef>
              <a:spcAft>
                <a:spcPts val="0"/>
              </a:spcAft>
              <a:tabLst/>
              <a:defRPr sz="2600">
                <a:latin typeface="Tahoma" pitchFamily="34"/>
              </a:defRPr>
            </a:pPr>
            <a:r>
              <a:rPr lang="en-US" sz="2600" b="1" i="0" u="none" strike="noStrike" kern="1200" dirty="0" smtClean="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полоса</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проложенная</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им</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на</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море</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smtClean="0">
                <a:ln>
                  <a:noFill/>
                </a:ln>
                <a:solidFill>
                  <a:srgbClr val="000080"/>
                </a:solidFill>
                <a:latin typeface="Tahoma" pitchFamily="34"/>
                <a:ea typeface="Microsoft YaHei" pitchFamily="2"/>
                <a:cs typeface="Mangal" pitchFamily="2"/>
              </a:rPr>
              <a:t>начала</a:t>
            </a:r>
            <a:endParaRPr lang="ru-RU" sz="2600" b="1" i="0" u="none" strike="noStrike" kern="1200" dirty="0" smtClean="0">
              <a:ln>
                <a:noFill/>
              </a:ln>
              <a:solidFill>
                <a:srgbClr val="000080"/>
              </a:solidFill>
              <a:latin typeface="Tahoma" pitchFamily="34"/>
              <a:ea typeface="Microsoft YaHei" pitchFamily="2"/>
              <a:cs typeface="Mangal" pitchFamily="2"/>
            </a:endParaRPr>
          </a:p>
          <a:p>
            <a:pPr marR="0" lvl="0" algn="l" rtl="0" hangingPunct="0">
              <a:lnSpc>
                <a:spcPct val="100000"/>
              </a:lnSpc>
              <a:spcBef>
                <a:spcPts val="0"/>
              </a:spcBef>
              <a:spcAft>
                <a:spcPts val="0"/>
              </a:spcAft>
              <a:tabLst/>
              <a:defRPr sz="2600">
                <a:latin typeface="Tahoma" pitchFamily="34"/>
              </a:defRPr>
            </a:pPr>
            <a:r>
              <a:rPr lang="en-US" sz="2600" b="1" i="0" u="none" strike="noStrike" kern="1200" dirty="0" smtClean="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розоветь</a:t>
            </a:r>
            <a:r>
              <a:rPr lang="en-US" sz="2600" b="1" i="0" u="none" strike="noStrike" kern="1200" dirty="0" smtClean="0">
                <a:ln>
                  <a:noFill/>
                </a:ln>
                <a:solidFill>
                  <a:srgbClr val="000080"/>
                </a:solidFill>
                <a:latin typeface="Tahoma" pitchFamily="34"/>
                <a:ea typeface="Microsoft YaHei" pitchFamily="2"/>
                <a:cs typeface="Mangal" pitchFamily="2"/>
              </a:rPr>
              <a:t>.</a:t>
            </a:r>
            <a:endParaRPr lang="en-US" sz="2600" b="1" i="0" u="none" strike="noStrike" kern="1200" dirty="0">
              <a:ln>
                <a:noFill/>
              </a:ln>
              <a:solidFill>
                <a:srgbClr val="000080"/>
              </a:solidFill>
              <a:latin typeface="Tahoma" pitchFamily="34"/>
              <a:ea typeface="Microsoft YaHei" pitchFamily="2"/>
              <a:cs typeface="Mangal" pitchFamily="2"/>
            </a:endParaRPr>
          </a:p>
          <a:p>
            <a:pPr marL="0" marR="0" lvl="0" indent="0" algn="l" rtl="0" hangingPunct="0">
              <a:lnSpc>
                <a:spcPct val="100000"/>
              </a:lnSpc>
              <a:spcBef>
                <a:spcPts val="0"/>
              </a:spcBef>
              <a:spcAft>
                <a:spcPts val="0"/>
              </a:spcAft>
              <a:buNone/>
              <a:tabLst/>
              <a:defRPr sz="2600">
                <a:latin typeface="Tahoma" pitchFamily="34"/>
              </a:defRPr>
            </a:pPr>
            <a:r>
              <a:rPr lang="en-US" sz="2600" b="1" i="0" u="none" strike="noStrike" kern="1200" dirty="0">
                <a:ln>
                  <a:noFill/>
                </a:ln>
                <a:solidFill>
                  <a:srgbClr val="000080"/>
                </a:solidFill>
                <a:latin typeface="Tahoma" pitchFamily="34"/>
                <a:ea typeface="Microsoft YaHei" pitchFamily="2"/>
                <a:cs typeface="Mangal" pitchFamily="2"/>
              </a:rPr>
              <a:t>(2) </a:t>
            </a:r>
            <a:r>
              <a:rPr lang="en-US" sz="2600" b="1" i="0" u="none" strike="noStrike" kern="1200" dirty="0" err="1">
                <a:ln>
                  <a:noFill/>
                </a:ln>
                <a:solidFill>
                  <a:srgbClr val="000080"/>
                </a:solidFill>
                <a:latin typeface="Tahoma" pitchFamily="34"/>
                <a:ea typeface="Microsoft YaHei" pitchFamily="2"/>
                <a:cs typeface="Mangal" pitchFamily="2"/>
              </a:rPr>
              <a:t>Огромный</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земной</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шар</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smtClean="0">
                <a:ln>
                  <a:noFill/>
                </a:ln>
                <a:solidFill>
                  <a:srgbClr val="000080"/>
                </a:solidFill>
                <a:latin typeface="Tahoma" pitchFamily="34"/>
                <a:ea typeface="Microsoft YaHei" pitchFamily="2"/>
                <a:cs typeface="Mangal" pitchFamily="2"/>
              </a:rPr>
              <a:t>переполненный</a:t>
            </a:r>
            <a:endParaRPr lang="ru-RU" sz="2600" b="1" i="0" u="none" strike="noStrike" kern="1200" dirty="0" smtClean="0">
              <a:ln>
                <a:noFill/>
              </a:ln>
              <a:solidFill>
                <a:srgbClr val="000080"/>
              </a:solidFill>
              <a:latin typeface="Tahoma" pitchFamily="34"/>
              <a:ea typeface="Microsoft YaHei" pitchFamily="2"/>
              <a:cs typeface="Mangal" pitchFamily="2"/>
            </a:endParaRPr>
          </a:p>
          <a:p>
            <a:pPr marL="0" marR="0" lvl="0" indent="0" algn="l" rtl="0" hangingPunct="0">
              <a:lnSpc>
                <a:spcPct val="100000"/>
              </a:lnSpc>
              <a:spcBef>
                <a:spcPts val="0"/>
              </a:spcBef>
              <a:spcAft>
                <a:spcPts val="0"/>
              </a:spcAft>
              <a:buNone/>
              <a:tabLst/>
              <a:defRPr sz="2600">
                <a:latin typeface="Tahoma" pitchFamily="34"/>
              </a:defRPr>
            </a:pPr>
            <a:r>
              <a:rPr lang="en-US" sz="2600" b="1" i="0" u="none" strike="noStrike" kern="1200" dirty="0" smtClean="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горем</a:t>
            </a:r>
            <a:r>
              <a:rPr lang="en-US" sz="2600" b="1" i="0" u="none" strike="noStrike" kern="1200" dirty="0">
                <a:ln>
                  <a:noFill/>
                </a:ln>
                <a:solidFill>
                  <a:srgbClr val="000080"/>
                </a:solidFill>
                <a:latin typeface="Tahoma" pitchFamily="34"/>
                <a:ea typeface="Microsoft YaHei" pitchFamily="2"/>
                <a:cs typeface="Mangal" pitchFamily="2"/>
              </a:rPr>
              <a:t> и </a:t>
            </a:r>
            <a:r>
              <a:rPr lang="en-US" sz="2600" b="1" i="0" u="none" strike="noStrike" kern="1200" dirty="0" err="1">
                <a:ln>
                  <a:noFill/>
                </a:ln>
                <a:solidFill>
                  <a:srgbClr val="000080"/>
                </a:solidFill>
                <a:latin typeface="Tahoma" pitchFamily="34"/>
                <a:ea typeface="Microsoft YaHei" pitchFamily="2"/>
                <a:cs typeface="Mangal" pitchFamily="2"/>
              </a:rPr>
              <a:t>ненавистью</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поворачивался</a:t>
            </a:r>
            <a:r>
              <a:rPr lang="en-US" sz="2600" b="1" i="0" u="none" strike="noStrike" kern="1200" dirty="0">
                <a:ln>
                  <a:noFill/>
                </a:ln>
                <a:solidFill>
                  <a:srgbClr val="000080"/>
                </a:solidFill>
                <a:latin typeface="Tahoma" pitchFamily="34"/>
                <a:ea typeface="Microsoft YaHei" pitchFamily="2"/>
                <a:cs typeface="Mangal" pitchFamily="2"/>
              </a:rPr>
              <a:t>, и </a:t>
            </a:r>
            <a:r>
              <a:rPr lang="en-US" sz="2600" b="1" i="0" u="none" strike="noStrike" kern="1200" dirty="0" err="1" smtClean="0">
                <a:ln>
                  <a:noFill/>
                </a:ln>
                <a:solidFill>
                  <a:srgbClr val="000080"/>
                </a:solidFill>
                <a:latin typeface="Tahoma" pitchFamily="34"/>
                <a:ea typeface="Microsoft YaHei" pitchFamily="2"/>
                <a:cs typeface="Mangal" pitchFamily="2"/>
              </a:rPr>
              <a:t>вместе</a:t>
            </a:r>
            <a:endParaRPr lang="ru-RU" sz="2600" b="1" i="0" u="none" strike="noStrike" kern="1200" dirty="0" smtClean="0">
              <a:ln>
                <a:noFill/>
              </a:ln>
              <a:solidFill>
                <a:srgbClr val="000080"/>
              </a:solidFill>
              <a:latin typeface="Tahoma" pitchFamily="34"/>
              <a:ea typeface="Microsoft YaHei" pitchFamily="2"/>
              <a:cs typeface="Mangal" pitchFamily="2"/>
            </a:endParaRPr>
          </a:p>
          <a:p>
            <a:pPr marL="0" marR="0" lvl="0" indent="0" algn="l" rtl="0" hangingPunct="0">
              <a:lnSpc>
                <a:spcPct val="100000"/>
              </a:lnSpc>
              <a:spcBef>
                <a:spcPts val="0"/>
              </a:spcBef>
              <a:spcAft>
                <a:spcPts val="0"/>
              </a:spcAft>
              <a:buNone/>
              <a:tabLst/>
              <a:defRPr sz="2600">
                <a:latin typeface="Tahoma" pitchFamily="34"/>
              </a:defRPr>
            </a:pPr>
            <a:r>
              <a:rPr lang="en-US" sz="2600" b="1" i="0" u="none" strike="noStrike" kern="1200" dirty="0" smtClean="0">
                <a:ln>
                  <a:noFill/>
                </a:ln>
                <a:solidFill>
                  <a:srgbClr val="000080"/>
                </a:solidFill>
                <a:latin typeface="Tahoma" pitchFamily="34"/>
                <a:ea typeface="Microsoft YaHei" pitchFamily="2"/>
                <a:cs typeface="Mangal" pitchFamily="2"/>
              </a:rPr>
              <a:t> </a:t>
            </a:r>
            <a:r>
              <a:rPr lang="en-US" sz="2600" b="1" i="0" u="none" strike="noStrike" kern="1200" dirty="0">
                <a:ln>
                  <a:noFill/>
                </a:ln>
                <a:solidFill>
                  <a:srgbClr val="000080"/>
                </a:solidFill>
                <a:latin typeface="Tahoma" pitchFamily="34"/>
                <a:ea typeface="Microsoft YaHei" pitchFamily="2"/>
                <a:cs typeface="Mangal" pitchFamily="2"/>
              </a:rPr>
              <a:t>с </a:t>
            </a:r>
            <a:r>
              <a:rPr lang="en-US" sz="2600" b="1" i="0" u="none" strike="noStrike" kern="1200" dirty="0" err="1">
                <a:ln>
                  <a:noFill/>
                </a:ln>
                <a:solidFill>
                  <a:srgbClr val="000080"/>
                </a:solidFill>
                <a:latin typeface="Tahoma" pitchFamily="34"/>
                <a:ea typeface="Microsoft YaHei" pitchFamily="2"/>
                <a:cs typeface="Mangal" pitchFamily="2"/>
              </a:rPr>
              <a:t>ним</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откатывалось</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от</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лучей</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солнца</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smtClean="0">
                <a:ln>
                  <a:noFill/>
                </a:ln>
                <a:solidFill>
                  <a:srgbClr val="000080"/>
                </a:solidFill>
                <a:latin typeface="Tahoma" pitchFamily="34"/>
                <a:ea typeface="Microsoft YaHei" pitchFamily="2"/>
                <a:cs typeface="Mangal" pitchFamily="2"/>
              </a:rPr>
              <a:t>Чёрное</a:t>
            </a:r>
            <a:endParaRPr lang="ru-RU" sz="2600" b="1" i="0" u="none" strike="noStrike" kern="1200" dirty="0" smtClean="0">
              <a:ln>
                <a:noFill/>
              </a:ln>
              <a:solidFill>
                <a:srgbClr val="000080"/>
              </a:solidFill>
              <a:latin typeface="Tahoma" pitchFamily="34"/>
              <a:ea typeface="Microsoft YaHei" pitchFamily="2"/>
              <a:cs typeface="Mangal" pitchFamily="2"/>
            </a:endParaRPr>
          </a:p>
          <a:p>
            <a:pPr marL="0" marR="0" lvl="0" indent="0" algn="l" rtl="0" hangingPunct="0">
              <a:lnSpc>
                <a:spcPct val="100000"/>
              </a:lnSpc>
              <a:spcBef>
                <a:spcPts val="0"/>
              </a:spcBef>
              <a:spcAft>
                <a:spcPts val="0"/>
              </a:spcAft>
              <a:buNone/>
              <a:tabLst/>
              <a:defRPr sz="2600">
                <a:latin typeface="Tahoma" pitchFamily="34"/>
              </a:defRPr>
            </a:pPr>
            <a:r>
              <a:rPr lang="en-US" sz="2600" b="1" i="0" u="none" strike="noStrike" kern="1200" dirty="0" smtClean="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море</a:t>
            </a:r>
            <a:r>
              <a:rPr lang="en-US" sz="2600" b="1" i="0" u="none" strike="noStrike" kern="1200" dirty="0">
                <a:ln>
                  <a:noFill/>
                </a:ln>
                <a:solidFill>
                  <a:srgbClr val="000080"/>
                </a:solidFill>
                <a:latin typeface="Tahoma" pitchFamily="34"/>
                <a:ea typeface="Microsoft YaHei" pitchFamily="2"/>
                <a:cs typeface="Mangal" pitchFamily="2"/>
              </a:rPr>
              <a:t>.</a:t>
            </a:r>
          </a:p>
          <a:p>
            <a:pPr marL="0" marR="0" lvl="0" indent="0" algn="l" rtl="0" hangingPunct="0">
              <a:lnSpc>
                <a:spcPct val="100000"/>
              </a:lnSpc>
              <a:spcBef>
                <a:spcPts val="0"/>
              </a:spcBef>
              <a:spcAft>
                <a:spcPts val="0"/>
              </a:spcAft>
              <a:buNone/>
              <a:tabLst/>
              <a:defRPr sz="2600">
                <a:latin typeface="Tahoma" pitchFamily="34"/>
              </a:defRPr>
            </a:pPr>
            <a:r>
              <a:rPr lang="en-US" sz="2600" b="1" i="0" u="none" strike="noStrike" kern="1200" dirty="0">
                <a:ln>
                  <a:noFill/>
                </a:ln>
                <a:solidFill>
                  <a:srgbClr val="000080"/>
                </a:solidFill>
                <a:latin typeface="Tahoma" pitchFamily="34"/>
                <a:ea typeface="Microsoft YaHei" pitchFamily="2"/>
                <a:cs typeface="Mangal" pitchFamily="2"/>
              </a:rPr>
              <a:t>(3) </a:t>
            </a:r>
            <a:r>
              <a:rPr lang="en-US" sz="2600" b="1" i="0" u="none" strike="noStrike" kern="1200" dirty="0" err="1">
                <a:ln>
                  <a:noFill/>
                </a:ln>
                <a:solidFill>
                  <a:srgbClr val="000080"/>
                </a:solidFill>
                <a:latin typeface="Tahoma" pitchFamily="34"/>
                <a:ea typeface="Microsoft YaHei" pitchFamily="2"/>
                <a:cs typeface="Mangal" pitchFamily="2"/>
              </a:rPr>
              <a:t>Маленький</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крошечный</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катер</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smtClean="0">
                <a:ln>
                  <a:noFill/>
                </a:ln>
                <a:solidFill>
                  <a:srgbClr val="000080"/>
                </a:solidFill>
                <a:latin typeface="Tahoma" pitchFamily="34"/>
                <a:ea typeface="Microsoft YaHei" pitchFamily="2"/>
                <a:cs typeface="Mangal" pitchFamily="2"/>
              </a:rPr>
              <a:t>настойчиво</a:t>
            </a:r>
            <a:endParaRPr lang="ru-RU" sz="2600" b="1" i="0" u="none" strike="noStrike" kern="1200" dirty="0" smtClean="0">
              <a:ln>
                <a:noFill/>
              </a:ln>
              <a:solidFill>
                <a:srgbClr val="000080"/>
              </a:solidFill>
              <a:latin typeface="Tahoma" pitchFamily="34"/>
              <a:ea typeface="Microsoft YaHei" pitchFamily="2"/>
              <a:cs typeface="Mangal" pitchFamily="2"/>
            </a:endParaRPr>
          </a:p>
          <a:p>
            <a:pPr marL="0" marR="0" lvl="0" indent="0" algn="l" rtl="0" hangingPunct="0">
              <a:lnSpc>
                <a:spcPct val="100000"/>
              </a:lnSpc>
              <a:spcBef>
                <a:spcPts val="0"/>
              </a:spcBef>
              <a:spcAft>
                <a:spcPts val="0"/>
              </a:spcAft>
              <a:buNone/>
              <a:tabLst/>
              <a:defRPr sz="2600">
                <a:latin typeface="Tahoma" pitchFamily="34"/>
              </a:defRPr>
            </a:pPr>
            <a:r>
              <a:rPr lang="en-US" sz="2600" b="1" i="0" u="none" strike="noStrike" kern="1200" dirty="0" smtClean="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гудя</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моторами</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карабкался</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по</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smtClean="0">
                <a:ln>
                  <a:noFill/>
                </a:ln>
                <a:solidFill>
                  <a:srgbClr val="000080"/>
                </a:solidFill>
                <a:latin typeface="Tahoma" pitchFamily="34"/>
                <a:ea typeface="Microsoft YaHei" pitchFamily="2"/>
                <a:cs typeface="Mangal" pitchFamily="2"/>
              </a:rPr>
              <a:t>выпуклости</a:t>
            </a:r>
            <a:endParaRPr lang="ru-RU" sz="2600" b="1" i="0" u="none" strike="noStrike" kern="1200" dirty="0" smtClean="0">
              <a:ln>
                <a:noFill/>
              </a:ln>
              <a:solidFill>
                <a:srgbClr val="000080"/>
              </a:solidFill>
              <a:latin typeface="Tahoma" pitchFamily="34"/>
              <a:ea typeface="Microsoft YaHei" pitchFamily="2"/>
              <a:cs typeface="Mangal" pitchFamily="2"/>
            </a:endParaRPr>
          </a:p>
          <a:p>
            <a:pPr marL="0" marR="0" lvl="0" indent="0" algn="l" rtl="0" hangingPunct="0">
              <a:lnSpc>
                <a:spcPct val="100000"/>
              </a:lnSpc>
              <a:spcBef>
                <a:spcPts val="0"/>
              </a:spcBef>
              <a:spcAft>
                <a:spcPts val="0"/>
              </a:spcAft>
              <a:buNone/>
              <a:tabLst/>
              <a:defRPr sz="2600">
                <a:latin typeface="Tahoma" pitchFamily="34"/>
              </a:defRPr>
            </a:pPr>
            <a:r>
              <a:rPr lang="en-US" sz="2600" b="1" i="0" u="none" strike="noStrike" kern="1200" dirty="0" smtClean="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Земли</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упрямо</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догоняя</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солнце</a:t>
            </a:r>
            <a:r>
              <a:rPr lang="en-US" sz="2600" b="1" i="0" u="none" strike="noStrike" kern="1200" dirty="0" smtClean="0">
                <a:ln>
                  <a:noFill/>
                </a:ln>
                <a:solidFill>
                  <a:srgbClr val="000080"/>
                </a:solidFill>
                <a:latin typeface="Tahoma" pitchFamily="34"/>
                <a:ea typeface="Microsoft YaHei" pitchFamily="2"/>
                <a:cs typeface="Mangal" pitchFamily="2"/>
              </a:rPr>
              <a:t>,</a:t>
            </a:r>
            <a:endParaRPr lang="ru-RU" sz="2600" b="1" i="0" u="none" strike="noStrike" kern="1200" dirty="0" smtClean="0">
              <a:ln>
                <a:noFill/>
              </a:ln>
              <a:solidFill>
                <a:srgbClr val="000080"/>
              </a:solidFill>
              <a:latin typeface="Tahoma" pitchFamily="34"/>
              <a:ea typeface="Microsoft YaHei" pitchFamily="2"/>
              <a:cs typeface="Mangal" pitchFamily="2"/>
            </a:endParaRPr>
          </a:p>
          <a:p>
            <a:pPr marL="0" marR="0" lvl="0" indent="0" algn="l" rtl="0" hangingPunct="0">
              <a:lnSpc>
                <a:spcPct val="100000"/>
              </a:lnSpc>
              <a:spcBef>
                <a:spcPts val="0"/>
              </a:spcBef>
              <a:spcAft>
                <a:spcPts val="0"/>
              </a:spcAft>
              <a:buNone/>
              <a:tabLst/>
              <a:defRPr sz="2600">
                <a:latin typeface="Tahoma" pitchFamily="34"/>
              </a:defRPr>
            </a:pPr>
            <a:r>
              <a:rPr lang="en-US" sz="2600" b="1" i="0" u="none" strike="noStrike" kern="1200" dirty="0" smtClean="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заваливающееся</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за</a:t>
            </a:r>
            <a:r>
              <a:rPr lang="en-US" sz="2600" b="1" i="0" u="none" strike="noStrike" kern="1200" dirty="0">
                <a:ln>
                  <a:noFill/>
                </a:ln>
                <a:solidFill>
                  <a:srgbClr val="000080"/>
                </a:solidFill>
                <a:latin typeface="Tahoma" pitchFamily="34"/>
                <a:ea typeface="Microsoft YaHei" pitchFamily="2"/>
                <a:cs typeface="Mangal" pitchFamily="2"/>
              </a:rPr>
              <a:t> </a:t>
            </a:r>
            <a:r>
              <a:rPr lang="en-US" sz="2600" b="1" i="0" u="none" strike="noStrike" kern="1200" dirty="0" err="1">
                <a:ln>
                  <a:noFill/>
                </a:ln>
                <a:solidFill>
                  <a:srgbClr val="000080"/>
                </a:solidFill>
                <a:latin typeface="Tahoma" pitchFamily="34"/>
                <a:ea typeface="Microsoft YaHei" pitchFamily="2"/>
                <a:cs typeface="Mangal" pitchFamily="2"/>
              </a:rPr>
              <a:t>горизонт</a:t>
            </a:r>
            <a:r>
              <a:rPr lang="en-US" sz="2600" b="1" i="0" u="none" strike="noStrike" kern="1200" dirty="0">
                <a:ln>
                  <a:noFill/>
                </a:ln>
                <a:solidFill>
                  <a:srgbClr val="000080"/>
                </a:solidFill>
                <a:latin typeface="Tahoma" pitchFamily="34"/>
                <a:ea typeface="Microsoft YaHei" pitchFamily="2"/>
                <a:cs typeface="Mangal" pitchFamily="2"/>
              </a:rPr>
              <a:t>.</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R="38160" lvl="0">
              <a:spcAft>
                <a:spcPts val="601"/>
              </a:spcAft>
              <a:buNone/>
            </a:pPr>
            <a:r>
              <a:rPr lang="en-US" sz="2000">
                <a:solidFill>
                  <a:srgbClr val="7E0021"/>
                </a:solidFill>
                <a:latin typeface="Tahoma" pitchFamily="34"/>
              </a:rPr>
              <a:t>  Задание 2.С</a:t>
            </a:r>
            <a:r>
              <a:rPr lang="en-US" sz="2000">
                <a:solidFill>
                  <a:srgbClr val="7E0021"/>
                </a:solidFill>
              </a:rPr>
              <a:t>реди предложений 1-4 найдите предложение с обособленным обстоятельством, выраженным деепричастным оборотом.</a:t>
            </a:r>
          </a:p>
        </p:txBody>
      </p:sp>
      <p:sp>
        <p:nvSpPr>
          <p:cNvPr id="3" name="Текст 2"/>
          <p:cNvSpPr txBox="1">
            <a:spLocks noGrp="1"/>
          </p:cNvSpPr>
          <p:nvPr>
            <p:ph type="body" idx="4294967295"/>
          </p:nvPr>
        </p:nvSpPr>
        <p:spPr/>
        <p:txBody>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marL="0" marR="38160" lvl="0" indent="0">
              <a:spcAft>
                <a:spcPts val="601"/>
              </a:spcAft>
              <a:buNone/>
            </a:pPr>
            <a:r>
              <a:rPr lang="en-US" sz="2600" b="1">
                <a:solidFill>
                  <a:srgbClr val="000035"/>
                </a:solidFill>
                <a:latin typeface="Tahoma"/>
              </a:rPr>
              <a:t>(1) На просеке, возле высокой муравьиной кучи, стоял нанайский мальчик Филька и манил ее к себе рукой.</a:t>
            </a:r>
          </a:p>
          <a:p>
            <a:pPr marL="0" marR="38160" lvl="0" indent="0">
              <a:spcAft>
                <a:spcPts val="601"/>
              </a:spcAft>
              <a:buNone/>
            </a:pPr>
            <a:r>
              <a:rPr lang="en-US" sz="2600" b="1">
                <a:solidFill>
                  <a:srgbClr val="000035"/>
                </a:solidFill>
                <a:latin typeface="Tahoma"/>
              </a:rPr>
              <a:t>(2) Она подошла, дружелюбно глядя на него. (3) Возле Фильки на широком пне увидела она котелок, полный брусники.</a:t>
            </a:r>
          </a:p>
          <a:p>
            <a:pPr marL="0" marR="38160" lvl="0" indent="0">
              <a:spcAft>
                <a:spcPts val="601"/>
              </a:spcAft>
              <a:buNone/>
            </a:pPr>
            <a:r>
              <a:rPr lang="en-US" sz="2600" b="1">
                <a:solidFill>
                  <a:srgbClr val="000035"/>
                </a:solidFill>
                <a:latin typeface="Tahoma"/>
              </a:rPr>
              <a:t>(4) А сам Филька узким охотничьим ножом, сделанным из якутской стали, очищал от коры свежий березовый прут.</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Дальнейшие шаги">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648000" y="502200"/>
            <a:ext cx="8300520" cy="108180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sz="2200"/>
              <a:t>Задание 3.Среди предложений 1-6 найдите предложение, в состав которого входит обособленное обстоятельство с производным предлогом.</a:t>
            </a:r>
          </a:p>
        </p:txBody>
      </p:sp>
      <p:sp>
        <p:nvSpPr>
          <p:cNvPr id="3" name="Текст 2"/>
          <p:cNvSpPr txBox="1">
            <a:spLocks noGrp="1"/>
          </p:cNvSpPr>
          <p:nvPr>
            <p:ph type="body" idx="4294967295"/>
          </p:nvPr>
        </p:nvSpPr>
        <p:spPr>
          <a:xfrm>
            <a:off x="576000" y="1584000"/>
            <a:ext cx="8117640" cy="4380840"/>
          </a:xfrm>
        </p:spPr>
        <p:txBody>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marL="0" marR="38160" lvl="0" indent="0">
              <a:spcAft>
                <a:spcPts val="601"/>
              </a:spcAft>
              <a:buNone/>
            </a:pPr>
            <a:r>
              <a:rPr lang="en-US" sz="2200" b="1">
                <a:solidFill>
                  <a:srgbClr val="000035"/>
                </a:solidFill>
                <a:latin typeface="Tahoma"/>
              </a:rPr>
              <a:t>(1) Прошло какое-то время, потом дверь открылась и вошла двенадцатилетняя Матильда. (2) Выглядела она своеобразно. (3) Костюм состоял из полосатой трикотажной кофточки, похожей на матросскую тельняшку, только с короткими рукавами, и коричневых брюк, узких в бедрах и широченных внизу. (4) Брюки эти Матильда сшила под руководством мамы и сама, невзирая на протесты Марии Даниловны, украсила их вышивкой. (5) На правом бедре у неё красовалось сердце, пронзённое стрелой, а под коленками по цветку, отдаленно напоминавшему розу. (6) На широком лице Матильды выделялся большой рот и очень большие глаза.</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sz="2800">
                <a:latin typeface="Aharoni" pitchFamily="34"/>
              </a:rPr>
              <a:t>Задание 4.Среди предложений 1-4 найдите предложение с обособленными распространёнными обстоятельствами.</a:t>
            </a:r>
          </a:p>
        </p:txBody>
      </p:sp>
      <p:sp>
        <p:nvSpPr>
          <p:cNvPr id="3" name="Текст 2"/>
          <p:cNvSpPr txBox="1">
            <a:spLocks noGrp="1"/>
          </p:cNvSpPr>
          <p:nvPr>
            <p:ph type="body" idx="4294967295"/>
          </p:nvPr>
        </p:nvSpPr>
        <p:spPr/>
        <p:txBody>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lvl="0">
              <a:buNone/>
            </a:pPr>
            <a:r>
              <a:rPr lang="en-US" sz="2800" b="1">
                <a:solidFill>
                  <a:srgbClr val="000080"/>
                </a:solidFill>
                <a:latin typeface="Times New Roman" pitchFamily="18"/>
              </a:rPr>
              <a:t>1) Большое поле разорвано трещиной с крутыми стенками, а между ними и течет речушка, которая обозначена на карте такой голубой краской. (2) С обрыва, на котором остановился Норкин, хорошо видны мелкие камни, устилающие дно. (3) Вода, искрясь, пробегает над ними. (4) На самой середине речки стоит теленок и, отмахиваясь хвостом от надоедливых слепней, пьет воду, низко опустив свою безрогую голову.</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sz="2800"/>
              <a:t>Задание 5.</a:t>
            </a:r>
            <a:r>
              <a:rPr lang="en-US" sz="2800">
                <a:latin typeface="Times New Roman" pitchFamily="18"/>
              </a:rPr>
              <a:t>Среди предложений 1-7 найдите предложение с обособленным обстоятельством</a:t>
            </a:r>
            <a:r>
              <a:rPr lang="en-US" sz="1000">
                <a:latin typeface="Times New Roman" pitchFamily="18"/>
              </a:rPr>
              <a:t>.</a:t>
            </a:r>
          </a:p>
        </p:txBody>
      </p:sp>
      <p:sp>
        <p:nvSpPr>
          <p:cNvPr id="3" name="Текст 2"/>
          <p:cNvSpPr txBox="1">
            <a:spLocks noGrp="1"/>
          </p:cNvSpPr>
          <p:nvPr>
            <p:ph type="body" idx="4294967295"/>
          </p:nvPr>
        </p:nvSpPr>
        <p:spPr>
          <a:xfrm>
            <a:off x="793080" y="1832040"/>
            <a:ext cx="8117640" cy="4106880"/>
          </a:xfrm>
        </p:spPr>
        <p:txBody>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lvl="0">
              <a:buNone/>
            </a:pPr>
            <a:r>
              <a:rPr lang="en-US" sz="2400" b="1" dirty="0" smtClean="0">
                <a:solidFill>
                  <a:srgbClr val="000080"/>
                </a:solidFill>
                <a:latin typeface="Times New Roman" pitchFamily="16"/>
              </a:rPr>
              <a:t>(1) </a:t>
            </a:r>
            <a:r>
              <a:rPr lang="en-US" sz="2400" b="1" dirty="0" err="1" smtClean="0">
                <a:solidFill>
                  <a:srgbClr val="000080"/>
                </a:solidFill>
                <a:latin typeface="Times New Roman" pitchFamily="16"/>
              </a:rPr>
              <a:t>Джентльмену</a:t>
            </a:r>
            <a:r>
              <a:rPr lang="en-US" sz="2400" b="1" dirty="0" smtClean="0">
                <a:solidFill>
                  <a:srgbClr val="000080"/>
                </a:solidFill>
                <a:latin typeface="Times New Roman" pitchFamily="16"/>
              </a:rPr>
              <a:t> </a:t>
            </a:r>
            <a:r>
              <a:rPr lang="en-US" sz="2400" b="1" dirty="0" err="1">
                <a:solidFill>
                  <a:srgbClr val="000080"/>
                </a:solidFill>
                <a:latin typeface="Times New Roman" pitchFamily="16"/>
              </a:rPr>
              <a:t>было</a:t>
            </a:r>
            <a:r>
              <a:rPr lang="en-US" sz="2400" b="1" dirty="0">
                <a:solidFill>
                  <a:srgbClr val="000080"/>
                </a:solidFill>
                <a:latin typeface="Times New Roman" pitchFamily="16"/>
              </a:rPr>
              <a:t> </a:t>
            </a:r>
            <a:r>
              <a:rPr lang="en-US" sz="2400" b="1" dirty="0" err="1">
                <a:solidFill>
                  <a:srgbClr val="000080"/>
                </a:solidFill>
                <a:latin typeface="Times New Roman" pitchFamily="16"/>
              </a:rPr>
              <a:t>скучно</a:t>
            </a:r>
            <a:r>
              <a:rPr lang="en-US" sz="2400" b="1" dirty="0">
                <a:solidFill>
                  <a:srgbClr val="000080"/>
                </a:solidFill>
                <a:latin typeface="Times New Roman" pitchFamily="16"/>
              </a:rPr>
              <a:t>, и </a:t>
            </a:r>
            <a:r>
              <a:rPr lang="en-US" sz="2400" b="1" dirty="0" err="1">
                <a:solidFill>
                  <a:srgbClr val="000080"/>
                </a:solidFill>
                <a:latin typeface="Times New Roman" pitchFamily="16"/>
              </a:rPr>
              <a:t>он</a:t>
            </a:r>
            <a:r>
              <a:rPr lang="en-US" sz="2400" b="1" dirty="0">
                <a:solidFill>
                  <a:srgbClr val="000080"/>
                </a:solidFill>
                <a:latin typeface="Times New Roman" pitchFamily="16"/>
              </a:rPr>
              <a:t> </a:t>
            </a:r>
            <a:r>
              <a:rPr lang="en-US" sz="2400" b="1" dirty="0" err="1">
                <a:solidFill>
                  <a:srgbClr val="000080"/>
                </a:solidFill>
                <a:latin typeface="Times New Roman" pitchFamily="16"/>
              </a:rPr>
              <a:t>побрел</a:t>
            </a:r>
            <a:r>
              <a:rPr lang="en-US" sz="2400" b="1" dirty="0">
                <a:solidFill>
                  <a:srgbClr val="000080"/>
                </a:solidFill>
                <a:latin typeface="Times New Roman" pitchFamily="16"/>
              </a:rPr>
              <a:t> </a:t>
            </a:r>
            <a:r>
              <a:rPr lang="en-US" sz="2400" b="1" dirty="0" err="1">
                <a:solidFill>
                  <a:srgbClr val="000080"/>
                </a:solidFill>
                <a:latin typeface="Times New Roman" pitchFamily="16"/>
              </a:rPr>
              <a:t>на</a:t>
            </a:r>
            <a:r>
              <a:rPr lang="en-US" sz="2400" b="1" dirty="0">
                <a:solidFill>
                  <a:srgbClr val="000080"/>
                </a:solidFill>
                <a:latin typeface="Times New Roman" pitchFamily="16"/>
              </a:rPr>
              <a:t> </a:t>
            </a:r>
            <a:r>
              <a:rPr lang="en-US" sz="2400" b="1" dirty="0" err="1">
                <a:solidFill>
                  <a:srgbClr val="000080"/>
                </a:solidFill>
                <a:latin typeface="Times New Roman" pitchFamily="16"/>
              </a:rPr>
              <a:t>набережную</a:t>
            </a:r>
            <a:r>
              <a:rPr lang="en-US" sz="2400" b="1" dirty="0">
                <a:solidFill>
                  <a:srgbClr val="000080"/>
                </a:solidFill>
                <a:latin typeface="Times New Roman" pitchFamily="16"/>
              </a:rPr>
              <a:t> </a:t>
            </a:r>
            <a:r>
              <a:rPr lang="en-US" sz="2400" b="1" dirty="0" err="1">
                <a:solidFill>
                  <a:srgbClr val="000080"/>
                </a:solidFill>
                <a:latin typeface="Times New Roman" pitchFamily="16"/>
              </a:rPr>
              <a:t>посмотреть</a:t>
            </a:r>
            <a:r>
              <a:rPr lang="en-US" sz="2400" b="1" dirty="0">
                <a:solidFill>
                  <a:srgbClr val="000080"/>
                </a:solidFill>
                <a:latin typeface="Times New Roman" pitchFamily="16"/>
              </a:rPr>
              <a:t>, </a:t>
            </a:r>
            <a:r>
              <a:rPr lang="en-US" sz="2400" b="1" dirty="0" err="1">
                <a:solidFill>
                  <a:srgbClr val="000080"/>
                </a:solidFill>
                <a:latin typeface="Times New Roman" pitchFamily="16"/>
              </a:rPr>
              <a:t>как</a:t>
            </a:r>
            <a:r>
              <a:rPr lang="en-US" sz="2400" b="1" dirty="0">
                <a:solidFill>
                  <a:srgbClr val="000080"/>
                </a:solidFill>
                <a:latin typeface="Times New Roman" pitchFamily="16"/>
              </a:rPr>
              <a:t> </a:t>
            </a:r>
            <a:r>
              <a:rPr lang="en-US" sz="2400" b="1" dirty="0" err="1">
                <a:solidFill>
                  <a:srgbClr val="000080"/>
                </a:solidFill>
                <a:latin typeface="Times New Roman" pitchFamily="16"/>
              </a:rPr>
              <a:t>мальчишки</a:t>
            </a:r>
            <a:r>
              <a:rPr lang="en-US" sz="2400" b="1" dirty="0">
                <a:solidFill>
                  <a:srgbClr val="000080"/>
                </a:solidFill>
                <a:latin typeface="Times New Roman" pitchFamily="16"/>
              </a:rPr>
              <a:t> </a:t>
            </a:r>
            <a:r>
              <a:rPr lang="en-US" sz="2400" b="1" dirty="0" err="1">
                <a:solidFill>
                  <a:srgbClr val="000080"/>
                </a:solidFill>
                <a:latin typeface="Times New Roman" pitchFamily="16"/>
              </a:rPr>
              <a:t>ловят</a:t>
            </a:r>
            <a:r>
              <a:rPr lang="en-US" sz="2400" b="1" dirty="0">
                <a:solidFill>
                  <a:srgbClr val="000080"/>
                </a:solidFill>
                <a:latin typeface="Times New Roman" pitchFamily="16"/>
              </a:rPr>
              <a:t> </a:t>
            </a:r>
            <a:r>
              <a:rPr lang="en-US" sz="2400" b="1" dirty="0" err="1">
                <a:solidFill>
                  <a:srgbClr val="000080"/>
                </a:solidFill>
                <a:latin typeface="Times New Roman" pitchFamily="16"/>
              </a:rPr>
              <a:t>рыбу</a:t>
            </a:r>
            <a:r>
              <a:rPr lang="en-US" sz="2400" b="1" dirty="0" smtClean="0">
                <a:solidFill>
                  <a:srgbClr val="000080"/>
                </a:solidFill>
                <a:latin typeface="Times New Roman" pitchFamily="16"/>
              </a:rPr>
              <a:t>.</a:t>
            </a:r>
            <a:endParaRPr lang="ru-RU" sz="2400" b="1" dirty="0" smtClean="0">
              <a:solidFill>
                <a:srgbClr val="000080"/>
              </a:solidFill>
              <a:latin typeface="Times New Roman" pitchFamily="16"/>
            </a:endParaRPr>
          </a:p>
          <a:p>
            <a:pPr lvl="0">
              <a:buNone/>
            </a:pPr>
            <a:r>
              <a:rPr lang="en-US" sz="2400" b="1" dirty="0" smtClean="0">
                <a:solidFill>
                  <a:srgbClr val="000080"/>
                </a:solidFill>
                <a:latin typeface="Times New Roman" pitchFamily="16"/>
              </a:rPr>
              <a:t>(</a:t>
            </a:r>
            <a:r>
              <a:rPr lang="en-US" sz="2400" b="1" dirty="0">
                <a:solidFill>
                  <a:srgbClr val="000080"/>
                </a:solidFill>
                <a:latin typeface="Times New Roman" pitchFamily="16"/>
              </a:rPr>
              <a:t>2) </a:t>
            </a:r>
            <a:r>
              <a:rPr lang="en-US" sz="2400" b="1" dirty="0" err="1">
                <a:solidFill>
                  <a:srgbClr val="000080"/>
                </a:solidFill>
                <a:latin typeface="Times New Roman" pitchFamily="16"/>
              </a:rPr>
              <a:t>Любимым</a:t>
            </a:r>
            <a:r>
              <a:rPr lang="en-US" sz="2400" b="1" dirty="0">
                <a:solidFill>
                  <a:srgbClr val="000080"/>
                </a:solidFill>
                <a:latin typeface="Times New Roman" pitchFamily="16"/>
              </a:rPr>
              <a:t> </a:t>
            </a:r>
            <a:r>
              <a:rPr lang="en-US" sz="2400" b="1" dirty="0" err="1">
                <a:solidFill>
                  <a:srgbClr val="000080"/>
                </a:solidFill>
                <a:latin typeface="Times New Roman" pitchFamily="16"/>
              </a:rPr>
              <a:t>его</a:t>
            </a:r>
            <a:r>
              <a:rPr lang="en-US" sz="2400" b="1" dirty="0">
                <a:solidFill>
                  <a:srgbClr val="000080"/>
                </a:solidFill>
                <a:latin typeface="Times New Roman" pitchFamily="16"/>
              </a:rPr>
              <a:t> </a:t>
            </a:r>
            <a:r>
              <a:rPr lang="en-US" sz="2400" b="1" dirty="0" err="1">
                <a:solidFill>
                  <a:srgbClr val="000080"/>
                </a:solidFill>
                <a:latin typeface="Times New Roman" pitchFamily="16"/>
              </a:rPr>
              <a:t>развлечением</a:t>
            </a:r>
            <a:r>
              <a:rPr lang="en-US" sz="2400" b="1" dirty="0">
                <a:solidFill>
                  <a:srgbClr val="000080"/>
                </a:solidFill>
                <a:latin typeface="Times New Roman" pitchFamily="16"/>
              </a:rPr>
              <a:t> </a:t>
            </a:r>
            <a:r>
              <a:rPr lang="en-US" sz="2400" b="1" dirty="0" err="1">
                <a:solidFill>
                  <a:srgbClr val="000080"/>
                </a:solidFill>
                <a:latin typeface="Times New Roman" pitchFamily="16"/>
              </a:rPr>
              <a:t>было</a:t>
            </a:r>
            <a:r>
              <a:rPr lang="en-US" sz="2400" b="1" dirty="0">
                <a:solidFill>
                  <a:srgbClr val="000080"/>
                </a:solidFill>
                <a:latin typeface="Times New Roman" pitchFamily="16"/>
              </a:rPr>
              <a:t> </a:t>
            </a:r>
            <a:r>
              <a:rPr lang="en-US" sz="2400" b="1" dirty="0" err="1">
                <a:solidFill>
                  <a:srgbClr val="000080"/>
                </a:solidFill>
                <a:latin typeface="Times New Roman" pitchFamily="16"/>
              </a:rPr>
              <a:t>бросать</a:t>
            </a:r>
            <a:r>
              <a:rPr lang="en-US" sz="2400" b="1" dirty="0">
                <a:solidFill>
                  <a:srgbClr val="000080"/>
                </a:solidFill>
                <a:latin typeface="Times New Roman" pitchFamily="16"/>
              </a:rPr>
              <a:t> в </a:t>
            </a:r>
            <a:r>
              <a:rPr lang="en-US" sz="2400" b="1" dirty="0" err="1">
                <a:solidFill>
                  <a:srgbClr val="000080"/>
                </a:solidFill>
                <a:latin typeface="Times New Roman" pitchFamily="16"/>
              </a:rPr>
              <a:t>воду</a:t>
            </a:r>
            <a:r>
              <a:rPr lang="en-US" sz="2400" b="1" dirty="0">
                <a:solidFill>
                  <a:srgbClr val="000080"/>
                </a:solidFill>
                <a:latin typeface="Times New Roman" pitchFamily="16"/>
              </a:rPr>
              <a:t> </a:t>
            </a:r>
            <a:r>
              <a:rPr lang="en-US" sz="2400" b="1" dirty="0" err="1">
                <a:solidFill>
                  <a:srgbClr val="000080"/>
                </a:solidFill>
                <a:latin typeface="Times New Roman" pitchFamily="16"/>
              </a:rPr>
              <a:t>монетки</a:t>
            </a:r>
            <a:r>
              <a:rPr lang="en-US" sz="2400" b="1" dirty="0">
                <a:solidFill>
                  <a:srgbClr val="000080"/>
                </a:solidFill>
                <a:latin typeface="Times New Roman" pitchFamily="16"/>
              </a:rPr>
              <a:t> и </a:t>
            </a:r>
            <a:r>
              <a:rPr lang="en-US" sz="2400" b="1" dirty="0" err="1">
                <a:solidFill>
                  <a:srgbClr val="000080"/>
                </a:solidFill>
                <a:latin typeface="Times New Roman" pitchFamily="16"/>
              </a:rPr>
              <a:t>смотреть</a:t>
            </a:r>
            <a:r>
              <a:rPr lang="en-US" sz="2400" b="1" dirty="0">
                <a:solidFill>
                  <a:srgbClr val="000080"/>
                </a:solidFill>
                <a:latin typeface="Times New Roman" pitchFamily="16"/>
              </a:rPr>
              <a:t>, </a:t>
            </a:r>
            <a:r>
              <a:rPr lang="en-US" sz="2400" b="1" dirty="0" err="1">
                <a:solidFill>
                  <a:srgbClr val="000080"/>
                </a:solidFill>
                <a:latin typeface="Times New Roman" pitchFamily="16"/>
              </a:rPr>
              <a:t>как</a:t>
            </a:r>
            <a:r>
              <a:rPr lang="en-US" sz="2400" b="1" dirty="0">
                <a:solidFill>
                  <a:srgbClr val="000080"/>
                </a:solidFill>
                <a:latin typeface="Times New Roman" pitchFamily="16"/>
              </a:rPr>
              <a:t> </a:t>
            </a:r>
            <a:r>
              <a:rPr lang="en-US" sz="2400" b="1" dirty="0" err="1">
                <a:solidFill>
                  <a:srgbClr val="000080"/>
                </a:solidFill>
                <a:latin typeface="Times New Roman" pitchFamily="16"/>
              </a:rPr>
              <a:t>за</a:t>
            </a:r>
            <a:r>
              <a:rPr lang="en-US" sz="2400" b="1" dirty="0">
                <a:solidFill>
                  <a:srgbClr val="000080"/>
                </a:solidFill>
                <a:latin typeface="Times New Roman" pitchFamily="16"/>
              </a:rPr>
              <a:t> </a:t>
            </a:r>
            <a:r>
              <a:rPr lang="en-US" sz="2400" b="1" dirty="0" err="1">
                <a:solidFill>
                  <a:srgbClr val="000080"/>
                </a:solidFill>
                <a:latin typeface="Times New Roman" pitchFamily="16"/>
              </a:rPr>
              <a:t>ними</a:t>
            </a:r>
            <a:r>
              <a:rPr lang="en-US" sz="2400" b="1" dirty="0">
                <a:solidFill>
                  <a:srgbClr val="000080"/>
                </a:solidFill>
                <a:latin typeface="Times New Roman" pitchFamily="16"/>
              </a:rPr>
              <a:t> </a:t>
            </a:r>
            <a:r>
              <a:rPr lang="en-US" sz="2400" b="1" dirty="0" err="1">
                <a:solidFill>
                  <a:srgbClr val="000080"/>
                </a:solidFill>
                <a:latin typeface="Times New Roman" pitchFamily="16"/>
              </a:rPr>
              <a:t>ныряют</a:t>
            </a:r>
            <a:r>
              <a:rPr lang="en-US" sz="2400" b="1" dirty="0">
                <a:solidFill>
                  <a:srgbClr val="000080"/>
                </a:solidFill>
                <a:latin typeface="Times New Roman" pitchFamily="16"/>
              </a:rPr>
              <a:t> </a:t>
            </a:r>
            <a:r>
              <a:rPr lang="en-US" sz="2400" b="1" dirty="0" err="1">
                <a:solidFill>
                  <a:srgbClr val="000080"/>
                </a:solidFill>
                <a:latin typeface="Times New Roman" pitchFamily="16"/>
              </a:rPr>
              <a:t>ребята</a:t>
            </a:r>
            <a:r>
              <a:rPr lang="en-US" sz="2400" b="1" dirty="0">
                <a:solidFill>
                  <a:srgbClr val="000080"/>
                </a:solidFill>
                <a:latin typeface="Times New Roman" pitchFamily="16"/>
              </a:rPr>
              <a:t>. (3) </a:t>
            </a:r>
            <a:r>
              <a:rPr lang="en-US" sz="2400" b="1" dirty="0" err="1">
                <a:solidFill>
                  <a:srgbClr val="000080"/>
                </a:solidFill>
                <a:latin typeface="Times New Roman" pitchFamily="16"/>
              </a:rPr>
              <a:t>Кстати</a:t>
            </a:r>
            <a:r>
              <a:rPr lang="en-US" sz="2400" b="1" dirty="0">
                <a:solidFill>
                  <a:srgbClr val="000080"/>
                </a:solidFill>
                <a:latin typeface="Times New Roman" pitchFamily="16"/>
              </a:rPr>
              <a:t>, у </a:t>
            </a:r>
            <a:r>
              <a:rPr lang="en-US" sz="2400" b="1" dirty="0" err="1">
                <a:solidFill>
                  <a:srgbClr val="000080"/>
                </a:solidFill>
                <a:latin typeface="Times New Roman" pitchFamily="16"/>
              </a:rPr>
              <a:t>него</a:t>
            </a:r>
            <a:r>
              <a:rPr lang="en-US" sz="2400" b="1" dirty="0">
                <a:solidFill>
                  <a:srgbClr val="000080"/>
                </a:solidFill>
                <a:latin typeface="Times New Roman" pitchFamily="16"/>
              </a:rPr>
              <a:t> </a:t>
            </a:r>
            <a:r>
              <a:rPr lang="en-US" sz="2400" b="1" dirty="0" err="1">
                <a:solidFill>
                  <a:srgbClr val="000080"/>
                </a:solidFill>
                <a:latin typeface="Times New Roman" pitchFamily="16"/>
              </a:rPr>
              <a:t>сейчас</a:t>
            </a:r>
            <a:r>
              <a:rPr lang="en-US" sz="2400" b="1" dirty="0">
                <a:solidFill>
                  <a:srgbClr val="000080"/>
                </a:solidFill>
                <a:latin typeface="Times New Roman" pitchFamily="16"/>
              </a:rPr>
              <a:t> </a:t>
            </a:r>
            <a:r>
              <a:rPr lang="en-US" sz="2400" b="1" dirty="0" err="1">
                <a:solidFill>
                  <a:srgbClr val="000080"/>
                </a:solidFill>
                <a:latin typeface="Times New Roman" pitchFamily="16"/>
              </a:rPr>
              <a:t>были</a:t>
            </a:r>
            <a:r>
              <a:rPr lang="en-US" sz="2400" b="1" dirty="0">
                <a:solidFill>
                  <a:srgbClr val="000080"/>
                </a:solidFill>
                <a:latin typeface="Times New Roman" pitchFamily="16"/>
              </a:rPr>
              <a:t> </a:t>
            </a:r>
            <a:r>
              <a:rPr lang="en-US" sz="2400" b="1" dirty="0" err="1">
                <a:solidFill>
                  <a:srgbClr val="000080"/>
                </a:solidFill>
                <a:latin typeface="Times New Roman" pitchFamily="16"/>
              </a:rPr>
              <a:t>монеты</a:t>
            </a:r>
            <a:r>
              <a:rPr lang="en-US" sz="2400" b="1" dirty="0">
                <a:solidFill>
                  <a:srgbClr val="000080"/>
                </a:solidFill>
                <a:latin typeface="Times New Roman" pitchFamily="16"/>
              </a:rPr>
              <a:t>, </a:t>
            </a:r>
            <a:r>
              <a:rPr lang="en-US" sz="2400" b="1" dirty="0" err="1">
                <a:solidFill>
                  <a:srgbClr val="000080"/>
                </a:solidFill>
                <a:latin typeface="Times New Roman" pitchFamily="16"/>
              </a:rPr>
              <a:t>ему</a:t>
            </a:r>
            <a:r>
              <a:rPr lang="en-US" sz="2400" b="1" dirty="0">
                <a:solidFill>
                  <a:srgbClr val="000080"/>
                </a:solidFill>
                <a:latin typeface="Times New Roman" pitchFamily="16"/>
              </a:rPr>
              <a:t> </a:t>
            </a:r>
            <a:r>
              <a:rPr lang="en-US" sz="2400" b="1" dirty="0" err="1">
                <a:solidFill>
                  <a:srgbClr val="000080"/>
                </a:solidFill>
                <a:latin typeface="Times New Roman" pitchFamily="16"/>
              </a:rPr>
              <a:t>совершенно</a:t>
            </a:r>
            <a:r>
              <a:rPr lang="en-US" sz="2400" b="1" dirty="0">
                <a:solidFill>
                  <a:srgbClr val="000080"/>
                </a:solidFill>
                <a:latin typeface="Times New Roman" pitchFamily="16"/>
              </a:rPr>
              <a:t> </a:t>
            </a:r>
            <a:r>
              <a:rPr lang="en-US" sz="2400" b="1" dirty="0" err="1">
                <a:solidFill>
                  <a:srgbClr val="000080"/>
                </a:solidFill>
                <a:latin typeface="Times New Roman" pitchFamily="16"/>
              </a:rPr>
              <a:t>не</a:t>
            </a:r>
            <a:r>
              <a:rPr lang="en-US" sz="2400" b="1" dirty="0">
                <a:solidFill>
                  <a:srgbClr val="000080"/>
                </a:solidFill>
                <a:latin typeface="Times New Roman" pitchFamily="16"/>
              </a:rPr>
              <a:t> </a:t>
            </a:r>
            <a:r>
              <a:rPr lang="en-US" sz="2400" b="1" dirty="0" err="1">
                <a:solidFill>
                  <a:srgbClr val="000080"/>
                </a:solidFill>
                <a:latin typeface="Times New Roman" pitchFamily="16"/>
              </a:rPr>
              <a:t>нужные</a:t>
            </a:r>
            <a:r>
              <a:rPr lang="en-US" sz="2400" b="1" dirty="0">
                <a:solidFill>
                  <a:srgbClr val="000080"/>
                </a:solidFill>
                <a:latin typeface="Times New Roman" pitchFamily="16"/>
              </a:rPr>
              <a:t>. (4) А </a:t>
            </a:r>
            <a:r>
              <a:rPr lang="en-US" sz="2400" b="1" dirty="0" err="1">
                <a:solidFill>
                  <a:srgbClr val="000080"/>
                </a:solidFill>
                <a:latin typeface="Times New Roman" pitchFamily="16"/>
              </a:rPr>
              <a:t>мальчишки</a:t>
            </a:r>
            <a:r>
              <a:rPr lang="en-US" sz="2400" b="1" dirty="0">
                <a:solidFill>
                  <a:srgbClr val="000080"/>
                </a:solidFill>
                <a:latin typeface="Times New Roman" pitchFamily="16"/>
              </a:rPr>
              <a:t> </a:t>
            </a:r>
            <a:r>
              <a:rPr lang="en-US" sz="2400" b="1" dirty="0" err="1">
                <a:solidFill>
                  <a:srgbClr val="000080"/>
                </a:solidFill>
                <a:latin typeface="Times New Roman" pitchFamily="16"/>
              </a:rPr>
              <a:t>все</a:t>
            </a:r>
            <a:r>
              <a:rPr lang="en-US" sz="2400" b="1" dirty="0">
                <a:solidFill>
                  <a:srgbClr val="000080"/>
                </a:solidFill>
                <a:latin typeface="Times New Roman" pitchFamily="16"/>
              </a:rPr>
              <a:t> </a:t>
            </a:r>
            <a:r>
              <a:rPr lang="en-US" sz="2400" b="1" dirty="0" err="1">
                <a:solidFill>
                  <a:srgbClr val="000080"/>
                </a:solidFill>
                <a:latin typeface="Times New Roman" pitchFamily="16"/>
              </a:rPr>
              <a:t>равно</a:t>
            </a:r>
            <a:r>
              <a:rPr lang="en-US" sz="2400" b="1" dirty="0">
                <a:solidFill>
                  <a:srgbClr val="000080"/>
                </a:solidFill>
                <a:latin typeface="Times New Roman" pitchFamily="16"/>
              </a:rPr>
              <a:t> </a:t>
            </a:r>
            <a:r>
              <a:rPr lang="en-US" sz="2400" b="1" dirty="0" err="1">
                <a:solidFill>
                  <a:srgbClr val="000080"/>
                </a:solidFill>
                <a:latin typeface="Times New Roman" pitchFamily="16"/>
              </a:rPr>
              <a:t>будут</a:t>
            </a:r>
            <a:r>
              <a:rPr lang="en-US" sz="2400" b="1" dirty="0">
                <a:solidFill>
                  <a:srgbClr val="000080"/>
                </a:solidFill>
                <a:latin typeface="Times New Roman" pitchFamily="16"/>
              </a:rPr>
              <a:t> </a:t>
            </a:r>
            <a:r>
              <a:rPr lang="en-US" sz="2400" b="1" dirty="0" err="1">
                <a:solidFill>
                  <a:srgbClr val="000080"/>
                </a:solidFill>
                <a:latin typeface="Times New Roman" pitchFamily="16"/>
              </a:rPr>
              <a:t>нырять</a:t>
            </a:r>
            <a:r>
              <a:rPr lang="en-US" sz="2400" b="1" dirty="0">
                <a:solidFill>
                  <a:srgbClr val="000080"/>
                </a:solidFill>
                <a:latin typeface="Times New Roman" pitchFamily="16"/>
              </a:rPr>
              <a:t>. (5) </a:t>
            </a:r>
            <a:r>
              <a:rPr lang="en-US" sz="2400" b="1" dirty="0" err="1">
                <a:solidFill>
                  <a:srgbClr val="000080"/>
                </a:solidFill>
                <a:latin typeface="Times New Roman" pitchFamily="16"/>
              </a:rPr>
              <a:t>Этого</a:t>
            </a:r>
            <a:r>
              <a:rPr lang="en-US" sz="2400" b="1" dirty="0">
                <a:solidFill>
                  <a:srgbClr val="000080"/>
                </a:solidFill>
                <a:latin typeface="Times New Roman" pitchFamily="16"/>
              </a:rPr>
              <a:t> </a:t>
            </a:r>
            <a:r>
              <a:rPr lang="en-US" sz="2400" b="1" dirty="0" err="1">
                <a:solidFill>
                  <a:srgbClr val="000080"/>
                </a:solidFill>
                <a:latin typeface="Times New Roman" pitchFamily="16"/>
              </a:rPr>
              <a:t>джентльмена-бездельника</a:t>
            </a:r>
            <a:r>
              <a:rPr lang="en-US" sz="2400" b="1" dirty="0">
                <a:solidFill>
                  <a:srgbClr val="000080"/>
                </a:solidFill>
                <a:latin typeface="Times New Roman" pitchFamily="16"/>
              </a:rPr>
              <a:t> </a:t>
            </a:r>
            <a:r>
              <a:rPr lang="en-US" sz="2400" b="1" dirty="0" err="1">
                <a:solidFill>
                  <a:srgbClr val="000080"/>
                </a:solidFill>
                <a:latin typeface="Times New Roman" pitchFamily="16"/>
              </a:rPr>
              <a:t>все</a:t>
            </a:r>
            <a:r>
              <a:rPr lang="en-US" sz="2400" b="1" dirty="0">
                <a:solidFill>
                  <a:srgbClr val="000080"/>
                </a:solidFill>
                <a:latin typeface="Times New Roman" pitchFamily="16"/>
              </a:rPr>
              <a:t> </a:t>
            </a:r>
            <a:r>
              <a:rPr lang="en-US" sz="2400" b="1" dirty="0" err="1">
                <a:solidFill>
                  <a:srgbClr val="000080"/>
                </a:solidFill>
                <a:latin typeface="Times New Roman" pitchFamily="16"/>
              </a:rPr>
              <a:t>портовые</a:t>
            </a:r>
            <a:r>
              <a:rPr lang="en-US" sz="2400" b="1" dirty="0">
                <a:solidFill>
                  <a:srgbClr val="000080"/>
                </a:solidFill>
                <a:latin typeface="Times New Roman" pitchFamily="16"/>
              </a:rPr>
              <a:t> </a:t>
            </a:r>
            <a:r>
              <a:rPr lang="en-US" sz="2400" b="1" dirty="0" err="1">
                <a:solidFill>
                  <a:srgbClr val="000080"/>
                </a:solidFill>
                <a:latin typeface="Times New Roman" pitchFamily="16"/>
              </a:rPr>
              <a:t>ребята</a:t>
            </a:r>
            <a:r>
              <a:rPr lang="en-US" sz="2400" b="1" dirty="0">
                <a:solidFill>
                  <a:srgbClr val="000080"/>
                </a:solidFill>
                <a:latin typeface="Times New Roman" pitchFamily="16"/>
              </a:rPr>
              <a:t> </a:t>
            </a:r>
            <a:r>
              <a:rPr lang="en-US" sz="2400" b="1" dirty="0" err="1">
                <a:solidFill>
                  <a:srgbClr val="000080"/>
                </a:solidFill>
                <a:latin typeface="Times New Roman" pitchFamily="16"/>
              </a:rPr>
              <a:t>уже</a:t>
            </a:r>
            <a:r>
              <a:rPr lang="en-US" sz="2400" b="1" dirty="0">
                <a:solidFill>
                  <a:srgbClr val="000080"/>
                </a:solidFill>
                <a:latin typeface="Times New Roman" pitchFamily="16"/>
              </a:rPr>
              <a:t> </a:t>
            </a:r>
            <a:r>
              <a:rPr lang="en-US" sz="2400" b="1" dirty="0" err="1">
                <a:solidFill>
                  <a:srgbClr val="000080"/>
                </a:solidFill>
                <a:latin typeface="Times New Roman" pitchFamily="16"/>
              </a:rPr>
              <a:t>знали</a:t>
            </a:r>
            <a:r>
              <a:rPr lang="en-US" sz="2400" b="1" dirty="0">
                <a:solidFill>
                  <a:srgbClr val="000080"/>
                </a:solidFill>
                <a:latin typeface="Times New Roman" pitchFamily="16"/>
              </a:rPr>
              <a:t>. (6) </a:t>
            </a:r>
            <a:r>
              <a:rPr lang="en-US" sz="2400" b="1" dirty="0" err="1">
                <a:solidFill>
                  <a:srgbClr val="000080"/>
                </a:solidFill>
                <a:latin typeface="Times New Roman" pitchFamily="16"/>
              </a:rPr>
              <a:t>При</a:t>
            </a:r>
            <a:r>
              <a:rPr lang="en-US" sz="2400" b="1" dirty="0">
                <a:solidFill>
                  <a:srgbClr val="000080"/>
                </a:solidFill>
                <a:latin typeface="Times New Roman" pitchFamily="16"/>
              </a:rPr>
              <a:t> </a:t>
            </a:r>
            <a:r>
              <a:rPr lang="en-US" sz="2400" b="1" dirty="0" err="1">
                <a:solidFill>
                  <a:srgbClr val="000080"/>
                </a:solidFill>
                <a:latin typeface="Times New Roman" pitchFamily="16"/>
              </a:rPr>
              <a:t>его</a:t>
            </a:r>
            <a:r>
              <a:rPr lang="en-US" sz="2400" b="1" dirty="0">
                <a:solidFill>
                  <a:srgbClr val="000080"/>
                </a:solidFill>
                <a:latin typeface="Times New Roman" pitchFamily="16"/>
              </a:rPr>
              <a:t> </a:t>
            </a:r>
            <a:r>
              <a:rPr lang="en-US" sz="2400" b="1" dirty="0" err="1">
                <a:solidFill>
                  <a:srgbClr val="000080"/>
                </a:solidFill>
                <a:latin typeface="Times New Roman" pitchFamily="16"/>
              </a:rPr>
              <a:t>появлении</a:t>
            </a:r>
            <a:r>
              <a:rPr lang="en-US" sz="2400" b="1" dirty="0">
                <a:solidFill>
                  <a:srgbClr val="000080"/>
                </a:solidFill>
                <a:latin typeface="Times New Roman" pitchFamily="16"/>
              </a:rPr>
              <a:t> </a:t>
            </a:r>
            <a:r>
              <a:rPr lang="en-US" sz="2400" b="1" dirty="0" err="1">
                <a:solidFill>
                  <a:srgbClr val="000080"/>
                </a:solidFill>
                <a:latin typeface="Times New Roman" pitchFamily="16"/>
              </a:rPr>
              <a:t>некоторые</a:t>
            </a:r>
            <a:r>
              <a:rPr lang="en-US" sz="2400" b="1" dirty="0">
                <a:solidFill>
                  <a:srgbClr val="000080"/>
                </a:solidFill>
                <a:latin typeface="Times New Roman" pitchFamily="16"/>
              </a:rPr>
              <a:t> </a:t>
            </a:r>
            <a:r>
              <a:rPr lang="en-US" sz="2400" b="1" dirty="0" err="1">
                <a:solidFill>
                  <a:srgbClr val="000080"/>
                </a:solidFill>
                <a:latin typeface="Times New Roman" pitchFamily="16"/>
              </a:rPr>
              <a:t>из</a:t>
            </a:r>
            <a:r>
              <a:rPr lang="en-US" sz="2400" b="1" dirty="0">
                <a:solidFill>
                  <a:srgbClr val="000080"/>
                </a:solidFill>
                <a:latin typeface="Times New Roman" pitchFamily="16"/>
              </a:rPr>
              <a:t> </a:t>
            </a:r>
            <a:r>
              <a:rPr lang="en-US" sz="2400" b="1" dirty="0" err="1">
                <a:solidFill>
                  <a:srgbClr val="000080"/>
                </a:solidFill>
                <a:latin typeface="Times New Roman" pitchFamily="16"/>
              </a:rPr>
              <a:t>них</a:t>
            </a:r>
            <a:r>
              <a:rPr lang="en-US" sz="2400" b="1" dirty="0">
                <a:solidFill>
                  <a:srgbClr val="000080"/>
                </a:solidFill>
                <a:latin typeface="Times New Roman" pitchFamily="16"/>
              </a:rPr>
              <a:t> </a:t>
            </a:r>
            <a:r>
              <a:rPr lang="en-US" sz="2400" b="1" dirty="0" err="1">
                <a:solidFill>
                  <a:srgbClr val="000080"/>
                </a:solidFill>
                <a:latin typeface="Times New Roman" pitchFamily="16"/>
              </a:rPr>
              <a:t>быстро</a:t>
            </a:r>
            <a:r>
              <a:rPr lang="en-US" sz="2400" b="1" dirty="0">
                <a:solidFill>
                  <a:srgbClr val="000080"/>
                </a:solidFill>
                <a:latin typeface="Times New Roman" pitchFamily="16"/>
              </a:rPr>
              <a:t> </a:t>
            </a:r>
            <a:r>
              <a:rPr lang="en-US" sz="2400" b="1" dirty="0" err="1">
                <a:solidFill>
                  <a:srgbClr val="000080"/>
                </a:solidFill>
                <a:latin typeface="Times New Roman" pitchFamily="16"/>
              </a:rPr>
              <a:t>разделись</a:t>
            </a:r>
            <a:r>
              <a:rPr lang="en-US" sz="2400" b="1" dirty="0">
                <a:solidFill>
                  <a:srgbClr val="000080"/>
                </a:solidFill>
                <a:latin typeface="Times New Roman" pitchFamily="16"/>
              </a:rPr>
              <a:t>. (7) </a:t>
            </a:r>
            <a:r>
              <a:rPr lang="en-US" sz="2400" b="1" dirty="0" err="1">
                <a:solidFill>
                  <a:srgbClr val="000080"/>
                </a:solidFill>
                <a:latin typeface="Times New Roman" pitchFamily="16"/>
              </a:rPr>
              <a:t>Несмотря</a:t>
            </a:r>
            <a:r>
              <a:rPr lang="en-US" sz="2400" b="1" dirty="0">
                <a:solidFill>
                  <a:srgbClr val="000080"/>
                </a:solidFill>
                <a:latin typeface="Times New Roman" pitchFamily="16"/>
              </a:rPr>
              <a:t> </a:t>
            </a:r>
            <a:r>
              <a:rPr lang="en-US" sz="2400" b="1" dirty="0" err="1">
                <a:solidFill>
                  <a:srgbClr val="000080"/>
                </a:solidFill>
                <a:latin typeface="Times New Roman" pitchFamily="16"/>
              </a:rPr>
              <a:t>на</a:t>
            </a:r>
            <a:r>
              <a:rPr lang="en-US" sz="2400" b="1" dirty="0">
                <a:solidFill>
                  <a:srgbClr val="000080"/>
                </a:solidFill>
                <a:latin typeface="Times New Roman" pitchFamily="16"/>
              </a:rPr>
              <a:t> </a:t>
            </a:r>
            <a:r>
              <a:rPr lang="en-US" sz="2400" b="1" dirty="0" err="1">
                <a:solidFill>
                  <a:srgbClr val="000080"/>
                </a:solidFill>
                <a:latin typeface="Times New Roman" pitchFamily="16"/>
              </a:rPr>
              <a:t>свой</a:t>
            </a:r>
            <a:r>
              <a:rPr lang="en-US" sz="2400" b="1" dirty="0">
                <a:solidFill>
                  <a:srgbClr val="000080"/>
                </a:solidFill>
                <a:latin typeface="Times New Roman" pitchFamily="16"/>
              </a:rPr>
              <a:t> </a:t>
            </a:r>
            <a:r>
              <a:rPr lang="en-US" sz="2400" b="1" dirty="0" err="1">
                <a:solidFill>
                  <a:srgbClr val="000080"/>
                </a:solidFill>
                <a:latin typeface="Times New Roman" pitchFamily="16"/>
              </a:rPr>
              <a:t>ребячий</a:t>
            </a:r>
            <a:r>
              <a:rPr lang="en-US" sz="2400" b="1" dirty="0">
                <a:solidFill>
                  <a:srgbClr val="000080"/>
                </a:solidFill>
                <a:latin typeface="Times New Roman" pitchFamily="16"/>
              </a:rPr>
              <a:t> </a:t>
            </a:r>
            <a:r>
              <a:rPr lang="en-US" sz="2400" b="1" dirty="0" err="1">
                <a:solidFill>
                  <a:srgbClr val="000080"/>
                </a:solidFill>
                <a:latin typeface="Times New Roman" pitchFamily="16"/>
              </a:rPr>
              <a:t>возраст</a:t>
            </a:r>
            <a:r>
              <a:rPr lang="en-US" sz="2400" b="1" dirty="0">
                <a:solidFill>
                  <a:srgbClr val="000080"/>
                </a:solidFill>
                <a:latin typeface="Times New Roman" pitchFamily="16"/>
              </a:rPr>
              <a:t>, </a:t>
            </a:r>
            <a:r>
              <a:rPr lang="en-US" sz="2400" b="1" dirty="0" err="1">
                <a:solidFill>
                  <a:srgbClr val="000080"/>
                </a:solidFill>
                <a:latin typeface="Times New Roman" pitchFamily="16"/>
              </a:rPr>
              <a:t>это</a:t>
            </a:r>
            <a:r>
              <a:rPr lang="en-US" sz="2400" b="1" dirty="0">
                <a:solidFill>
                  <a:srgbClr val="000080"/>
                </a:solidFill>
                <a:latin typeface="Times New Roman" pitchFamily="16"/>
              </a:rPr>
              <a:t> </a:t>
            </a:r>
            <a:r>
              <a:rPr lang="en-US" sz="2400" b="1" dirty="0" err="1">
                <a:solidFill>
                  <a:srgbClr val="000080"/>
                </a:solidFill>
                <a:latin typeface="Times New Roman" pitchFamily="16"/>
              </a:rPr>
              <a:t>были</a:t>
            </a:r>
            <a:r>
              <a:rPr lang="en-US" sz="2400" b="1" dirty="0">
                <a:solidFill>
                  <a:srgbClr val="000080"/>
                </a:solidFill>
                <a:latin typeface="Times New Roman" pitchFamily="16"/>
              </a:rPr>
              <a:t> </a:t>
            </a:r>
            <a:r>
              <a:rPr lang="en-US" sz="2400" b="1" dirty="0" err="1">
                <a:solidFill>
                  <a:srgbClr val="000080"/>
                </a:solidFill>
                <a:latin typeface="Times New Roman" pitchFamily="16"/>
              </a:rPr>
              <a:t>отличные</a:t>
            </a:r>
            <a:r>
              <a:rPr lang="en-US" sz="2400" b="1" dirty="0">
                <a:solidFill>
                  <a:srgbClr val="000080"/>
                </a:solidFill>
                <a:latin typeface="Times New Roman" pitchFamily="16"/>
              </a:rPr>
              <a:t> </a:t>
            </a:r>
            <a:r>
              <a:rPr lang="en-US" sz="2400" b="1" dirty="0" err="1">
                <a:solidFill>
                  <a:srgbClr val="000080"/>
                </a:solidFill>
                <a:latin typeface="Times New Roman" pitchFamily="16"/>
              </a:rPr>
              <a:t>ныряльщики</a:t>
            </a:r>
            <a:r>
              <a:rPr lang="en-US" sz="2400" b="1" dirty="0">
                <a:solidFill>
                  <a:srgbClr val="000080"/>
                </a:solidFill>
                <a:latin typeface="Times New Roman" pitchFamily="16"/>
              </a:rPr>
              <a:t> и </a:t>
            </a:r>
            <a:r>
              <a:rPr lang="en-US" sz="2400" b="1" dirty="0" err="1">
                <a:solidFill>
                  <a:srgbClr val="000080"/>
                </a:solidFill>
                <a:latin typeface="Times New Roman" pitchFamily="16"/>
              </a:rPr>
              <a:t>пловцы</a:t>
            </a:r>
            <a:endParaRPr lang="en-US" sz="2400" b="1" dirty="0">
              <a:solidFill>
                <a:srgbClr val="000080"/>
              </a:solidFill>
              <a:latin typeface="Times New Roman" pitchFamily="16"/>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sz="2800"/>
              <a:t>Задание 6.</a:t>
            </a:r>
            <a:r>
              <a:rPr lang="en-US" sz="2800">
                <a:latin typeface="Times New Roman" pitchFamily="18"/>
              </a:rPr>
              <a:t>Среди предложений 1-8 найдите предложение с обособленным обстоятельством.</a:t>
            </a:r>
          </a:p>
        </p:txBody>
      </p:sp>
      <p:sp>
        <p:nvSpPr>
          <p:cNvPr id="3" name="Текст 2"/>
          <p:cNvSpPr txBox="1">
            <a:spLocks noGrp="1"/>
          </p:cNvSpPr>
          <p:nvPr>
            <p:ph type="body" idx="4294967295"/>
          </p:nvPr>
        </p:nvSpPr>
        <p:spPr/>
        <p:txBody>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lvl="0">
              <a:buNone/>
            </a:pPr>
            <a:r>
              <a:rPr lang="en-US" sz="2000" b="1" dirty="0">
                <a:solidFill>
                  <a:srgbClr val="000080"/>
                </a:solidFill>
                <a:latin typeface="Times New Roman" pitchFamily="16"/>
              </a:rPr>
              <a:t>(1)</a:t>
            </a:r>
            <a:r>
              <a:rPr lang="en-US" sz="2000" b="1" dirty="0" err="1">
                <a:solidFill>
                  <a:srgbClr val="000080"/>
                </a:solidFill>
                <a:latin typeface="Times New Roman" pitchFamily="16"/>
              </a:rPr>
              <a:t>Девочка</a:t>
            </a:r>
            <a:r>
              <a:rPr lang="en-US" sz="2000" b="1" dirty="0">
                <a:solidFill>
                  <a:srgbClr val="000080"/>
                </a:solidFill>
                <a:latin typeface="Times New Roman" pitchFamily="16"/>
              </a:rPr>
              <a:t> </a:t>
            </a:r>
            <a:r>
              <a:rPr lang="en-US" sz="2000" b="1" dirty="0" err="1">
                <a:solidFill>
                  <a:srgbClr val="000080"/>
                </a:solidFill>
                <a:latin typeface="Times New Roman" pitchFamily="16"/>
              </a:rPr>
              <a:t>ловила</a:t>
            </a:r>
            <a:r>
              <a:rPr lang="en-US" sz="2000" b="1" dirty="0">
                <a:solidFill>
                  <a:srgbClr val="000080"/>
                </a:solidFill>
                <a:latin typeface="Times New Roman" pitchFamily="16"/>
              </a:rPr>
              <a:t> </a:t>
            </a:r>
            <a:r>
              <a:rPr lang="en-US" sz="2000" b="1" dirty="0" err="1">
                <a:solidFill>
                  <a:srgbClr val="000080"/>
                </a:solidFill>
                <a:latin typeface="Times New Roman" pitchFamily="16"/>
              </a:rPr>
              <a:t>форель</a:t>
            </a:r>
            <a:r>
              <a:rPr lang="en-US" sz="2000" b="1" dirty="0">
                <a:solidFill>
                  <a:srgbClr val="000080"/>
                </a:solidFill>
                <a:latin typeface="Times New Roman" pitchFamily="16"/>
              </a:rPr>
              <a:t>. (2) </a:t>
            </a:r>
            <a:r>
              <a:rPr lang="en-US" sz="2000" b="1" dirty="0" err="1">
                <a:solidFill>
                  <a:srgbClr val="000080"/>
                </a:solidFill>
                <a:latin typeface="Times New Roman" pitchFamily="16"/>
              </a:rPr>
              <a:t>Она</a:t>
            </a:r>
            <a:r>
              <a:rPr lang="en-US" sz="2000" b="1" dirty="0">
                <a:solidFill>
                  <a:srgbClr val="000080"/>
                </a:solidFill>
                <a:latin typeface="Times New Roman" pitchFamily="16"/>
              </a:rPr>
              <a:t> </a:t>
            </a:r>
            <a:r>
              <a:rPr lang="en-US" sz="2000" b="1" dirty="0" err="1">
                <a:solidFill>
                  <a:srgbClr val="000080"/>
                </a:solidFill>
                <a:latin typeface="Times New Roman" pitchFamily="16"/>
              </a:rPr>
              <a:t>сидела</a:t>
            </a:r>
            <a:r>
              <a:rPr lang="en-US" sz="2000" b="1" dirty="0">
                <a:solidFill>
                  <a:srgbClr val="000080"/>
                </a:solidFill>
                <a:latin typeface="Times New Roman" pitchFamily="16"/>
              </a:rPr>
              <a:t> </a:t>
            </a:r>
            <a:r>
              <a:rPr lang="en-US" sz="2000" b="1" dirty="0" err="1">
                <a:solidFill>
                  <a:srgbClr val="000080"/>
                </a:solidFill>
                <a:latin typeface="Times New Roman" pitchFamily="16"/>
              </a:rPr>
              <a:t>неподвижно</a:t>
            </a:r>
            <a:r>
              <a:rPr lang="en-US" sz="2000" b="1" dirty="0">
                <a:solidFill>
                  <a:srgbClr val="000080"/>
                </a:solidFill>
                <a:latin typeface="Times New Roman" pitchFamily="16"/>
              </a:rPr>
              <a:t> </a:t>
            </a:r>
            <a:r>
              <a:rPr lang="en-US" sz="2000" b="1" dirty="0" err="1">
                <a:solidFill>
                  <a:srgbClr val="000080"/>
                </a:solidFill>
                <a:latin typeface="Times New Roman" pitchFamily="16"/>
              </a:rPr>
              <a:t>на</a:t>
            </a:r>
            <a:r>
              <a:rPr lang="en-US" sz="2000" b="1" dirty="0">
                <a:solidFill>
                  <a:srgbClr val="000080"/>
                </a:solidFill>
                <a:latin typeface="Times New Roman" pitchFamily="16"/>
              </a:rPr>
              <a:t> </a:t>
            </a:r>
            <a:r>
              <a:rPr lang="en-US" sz="2000" b="1" dirty="0" err="1">
                <a:solidFill>
                  <a:srgbClr val="000080"/>
                </a:solidFill>
                <a:latin typeface="Times New Roman" pitchFamily="16"/>
              </a:rPr>
              <a:t>камне</a:t>
            </a:r>
            <a:r>
              <a:rPr lang="en-US" sz="2000" b="1" dirty="0">
                <a:solidFill>
                  <a:srgbClr val="000080"/>
                </a:solidFill>
                <a:latin typeface="Times New Roman" pitchFamily="16"/>
              </a:rPr>
              <a:t>, и </a:t>
            </a:r>
            <a:r>
              <a:rPr lang="en-US" sz="2000" b="1" dirty="0" err="1">
                <a:solidFill>
                  <a:srgbClr val="000080"/>
                </a:solidFill>
                <a:latin typeface="Times New Roman" pitchFamily="16"/>
              </a:rPr>
              <a:t>река</a:t>
            </a:r>
            <a:r>
              <a:rPr lang="en-US" sz="2000" b="1" dirty="0">
                <a:solidFill>
                  <a:srgbClr val="000080"/>
                </a:solidFill>
                <a:latin typeface="Times New Roman" pitchFamily="16"/>
              </a:rPr>
              <a:t> </a:t>
            </a:r>
            <a:r>
              <a:rPr lang="en-US" sz="2000" b="1" dirty="0" err="1">
                <a:solidFill>
                  <a:srgbClr val="000080"/>
                </a:solidFill>
                <a:latin typeface="Times New Roman" pitchFamily="16"/>
              </a:rPr>
              <a:t>обдавала</a:t>
            </a:r>
            <a:r>
              <a:rPr lang="en-US" sz="2000" b="1" dirty="0">
                <a:solidFill>
                  <a:srgbClr val="000080"/>
                </a:solidFill>
                <a:latin typeface="Times New Roman" pitchFamily="16"/>
              </a:rPr>
              <a:t> </a:t>
            </a:r>
            <a:r>
              <a:rPr lang="en-US" sz="2000" b="1" dirty="0" err="1">
                <a:solidFill>
                  <a:srgbClr val="000080"/>
                </a:solidFill>
                <a:latin typeface="Times New Roman" pitchFamily="16"/>
              </a:rPr>
              <a:t>ее</a:t>
            </a:r>
            <a:r>
              <a:rPr lang="en-US" sz="2000" b="1" dirty="0">
                <a:solidFill>
                  <a:srgbClr val="000080"/>
                </a:solidFill>
                <a:latin typeface="Times New Roman" pitchFamily="16"/>
              </a:rPr>
              <a:t> </a:t>
            </a:r>
            <a:r>
              <a:rPr lang="en-US" sz="2000" b="1" dirty="0" err="1">
                <a:solidFill>
                  <a:srgbClr val="000080"/>
                </a:solidFill>
                <a:latin typeface="Times New Roman" pitchFamily="16"/>
              </a:rPr>
              <a:t>шумом</a:t>
            </a:r>
            <a:r>
              <a:rPr lang="en-US" sz="2000" b="1" dirty="0">
                <a:solidFill>
                  <a:srgbClr val="000080"/>
                </a:solidFill>
                <a:latin typeface="Times New Roman" pitchFamily="16"/>
              </a:rPr>
              <a:t>. (3) </a:t>
            </a:r>
            <a:r>
              <a:rPr lang="en-US" sz="2000" b="1" dirty="0" err="1">
                <a:solidFill>
                  <a:srgbClr val="000080"/>
                </a:solidFill>
                <a:latin typeface="Times New Roman" pitchFamily="16"/>
              </a:rPr>
              <a:t>Глаза</a:t>
            </a:r>
            <a:r>
              <a:rPr lang="en-US" sz="2000" b="1" dirty="0">
                <a:solidFill>
                  <a:srgbClr val="000080"/>
                </a:solidFill>
                <a:latin typeface="Times New Roman" pitchFamily="16"/>
              </a:rPr>
              <a:t> </a:t>
            </a:r>
            <a:r>
              <a:rPr lang="en-US" sz="2000" b="1" dirty="0" err="1">
                <a:solidFill>
                  <a:srgbClr val="000080"/>
                </a:solidFill>
                <a:latin typeface="Times New Roman" pitchFamily="16"/>
              </a:rPr>
              <a:t>ее</a:t>
            </a:r>
            <a:r>
              <a:rPr lang="en-US" sz="2000" b="1" dirty="0">
                <a:solidFill>
                  <a:srgbClr val="000080"/>
                </a:solidFill>
                <a:latin typeface="Times New Roman" pitchFamily="16"/>
              </a:rPr>
              <a:t> </a:t>
            </a:r>
            <a:r>
              <a:rPr lang="en-US" sz="2000" b="1" dirty="0" err="1">
                <a:solidFill>
                  <a:srgbClr val="000080"/>
                </a:solidFill>
                <a:latin typeface="Times New Roman" pitchFamily="16"/>
              </a:rPr>
              <a:t>были</a:t>
            </a:r>
            <a:r>
              <a:rPr lang="en-US" sz="2000" b="1" dirty="0">
                <a:solidFill>
                  <a:srgbClr val="000080"/>
                </a:solidFill>
                <a:latin typeface="Times New Roman" pitchFamily="16"/>
              </a:rPr>
              <a:t> </a:t>
            </a:r>
            <a:r>
              <a:rPr lang="en-US" sz="2000" b="1" dirty="0" err="1">
                <a:solidFill>
                  <a:srgbClr val="000080"/>
                </a:solidFill>
                <a:latin typeface="Times New Roman" pitchFamily="16"/>
              </a:rPr>
              <a:t>опущены</a:t>
            </a:r>
            <a:r>
              <a:rPr lang="en-US" sz="2000" b="1" dirty="0">
                <a:solidFill>
                  <a:srgbClr val="000080"/>
                </a:solidFill>
                <a:latin typeface="Times New Roman" pitchFamily="16"/>
              </a:rPr>
              <a:t> </a:t>
            </a:r>
            <a:r>
              <a:rPr lang="en-US" sz="2000" b="1" dirty="0" err="1">
                <a:solidFill>
                  <a:srgbClr val="000080"/>
                </a:solidFill>
                <a:latin typeface="Times New Roman" pitchFamily="16"/>
              </a:rPr>
              <a:t>вниз</a:t>
            </a:r>
            <a:r>
              <a:rPr lang="en-US" sz="2000" b="1" dirty="0">
                <a:solidFill>
                  <a:srgbClr val="000080"/>
                </a:solidFill>
                <a:latin typeface="Times New Roman" pitchFamily="16"/>
              </a:rPr>
              <a:t>. (4) </a:t>
            </a:r>
            <a:r>
              <a:rPr lang="en-US" sz="2000" b="1" dirty="0" err="1">
                <a:solidFill>
                  <a:srgbClr val="000080"/>
                </a:solidFill>
                <a:latin typeface="Times New Roman" pitchFamily="16"/>
              </a:rPr>
              <a:t>Но</a:t>
            </a:r>
            <a:r>
              <a:rPr lang="en-US" sz="2000" b="1" dirty="0">
                <a:solidFill>
                  <a:srgbClr val="000080"/>
                </a:solidFill>
                <a:latin typeface="Times New Roman" pitchFamily="16"/>
              </a:rPr>
              <a:t> </a:t>
            </a:r>
            <a:r>
              <a:rPr lang="en-US" sz="2000" b="1" dirty="0" err="1">
                <a:solidFill>
                  <a:srgbClr val="000080"/>
                </a:solidFill>
                <a:latin typeface="Times New Roman" pitchFamily="16"/>
              </a:rPr>
              <a:t>взгляд</a:t>
            </a:r>
            <a:r>
              <a:rPr lang="en-US" sz="2000" b="1" dirty="0">
                <a:solidFill>
                  <a:srgbClr val="000080"/>
                </a:solidFill>
                <a:latin typeface="Times New Roman" pitchFamily="16"/>
              </a:rPr>
              <a:t> </a:t>
            </a:r>
            <a:r>
              <a:rPr lang="en-US" sz="2000" b="1" dirty="0" err="1">
                <a:solidFill>
                  <a:srgbClr val="000080"/>
                </a:solidFill>
                <a:latin typeface="Times New Roman" pitchFamily="16"/>
              </a:rPr>
              <a:t>их</a:t>
            </a:r>
            <a:r>
              <a:rPr lang="en-US" sz="2000" b="1" dirty="0">
                <a:solidFill>
                  <a:srgbClr val="000080"/>
                </a:solidFill>
                <a:latin typeface="Times New Roman" pitchFamily="16"/>
              </a:rPr>
              <a:t>, </a:t>
            </a:r>
            <a:r>
              <a:rPr lang="en-US" sz="2000" b="1" dirty="0" err="1">
                <a:solidFill>
                  <a:srgbClr val="000080"/>
                </a:solidFill>
                <a:latin typeface="Times New Roman" pitchFamily="16"/>
              </a:rPr>
              <a:t>утомленный</a:t>
            </a:r>
            <a:r>
              <a:rPr lang="en-US" sz="2000" b="1" dirty="0">
                <a:solidFill>
                  <a:srgbClr val="000080"/>
                </a:solidFill>
                <a:latin typeface="Times New Roman" pitchFamily="16"/>
              </a:rPr>
              <a:t> </a:t>
            </a:r>
            <a:r>
              <a:rPr lang="en-US" sz="2000" b="1" dirty="0" err="1">
                <a:solidFill>
                  <a:srgbClr val="000080"/>
                </a:solidFill>
                <a:latin typeface="Times New Roman" pitchFamily="16"/>
              </a:rPr>
              <a:t>блеском</a:t>
            </a:r>
            <a:r>
              <a:rPr lang="en-US" sz="2000" b="1" dirty="0">
                <a:solidFill>
                  <a:srgbClr val="000080"/>
                </a:solidFill>
                <a:latin typeface="Times New Roman" pitchFamily="16"/>
              </a:rPr>
              <a:t>, </a:t>
            </a:r>
            <a:r>
              <a:rPr lang="en-US" sz="2000" b="1" dirty="0" err="1">
                <a:solidFill>
                  <a:srgbClr val="000080"/>
                </a:solidFill>
                <a:latin typeface="Times New Roman" pitchFamily="16"/>
              </a:rPr>
              <a:t>рассеянным</a:t>
            </a:r>
            <a:r>
              <a:rPr lang="en-US" sz="2000" b="1" dirty="0">
                <a:solidFill>
                  <a:srgbClr val="000080"/>
                </a:solidFill>
                <a:latin typeface="Times New Roman" pitchFamily="16"/>
              </a:rPr>
              <a:t> </a:t>
            </a:r>
            <a:r>
              <a:rPr lang="en-US" sz="2000" b="1" dirty="0" err="1">
                <a:solidFill>
                  <a:srgbClr val="000080"/>
                </a:solidFill>
                <a:latin typeface="Times New Roman" pitchFamily="16"/>
              </a:rPr>
              <a:t>повсюду</a:t>
            </a:r>
            <a:r>
              <a:rPr lang="en-US" sz="2000" b="1" dirty="0">
                <a:solidFill>
                  <a:srgbClr val="000080"/>
                </a:solidFill>
                <a:latin typeface="Times New Roman" pitchFamily="16"/>
              </a:rPr>
              <a:t> </a:t>
            </a:r>
            <a:r>
              <a:rPr lang="en-US" sz="2000" b="1" dirty="0" err="1">
                <a:solidFill>
                  <a:srgbClr val="000080"/>
                </a:solidFill>
                <a:latin typeface="Times New Roman" pitchFamily="16"/>
              </a:rPr>
              <a:t>над</a:t>
            </a:r>
            <a:r>
              <a:rPr lang="en-US" sz="2000" b="1" dirty="0">
                <a:solidFill>
                  <a:srgbClr val="000080"/>
                </a:solidFill>
                <a:latin typeface="Times New Roman" pitchFamily="16"/>
              </a:rPr>
              <a:t> </a:t>
            </a:r>
            <a:r>
              <a:rPr lang="en-US" sz="2000" b="1" dirty="0" err="1">
                <a:solidFill>
                  <a:srgbClr val="000080"/>
                </a:solidFill>
                <a:latin typeface="Times New Roman" pitchFamily="16"/>
              </a:rPr>
              <a:t>водой</a:t>
            </a:r>
            <a:r>
              <a:rPr lang="en-US" sz="2000" b="1" dirty="0">
                <a:solidFill>
                  <a:srgbClr val="000080"/>
                </a:solidFill>
                <a:latin typeface="Times New Roman" pitchFamily="16"/>
              </a:rPr>
              <a:t>, </a:t>
            </a:r>
            <a:r>
              <a:rPr lang="en-US" sz="2000" b="1" dirty="0" err="1">
                <a:solidFill>
                  <a:srgbClr val="000080"/>
                </a:solidFill>
                <a:latin typeface="Times New Roman" pitchFamily="16"/>
              </a:rPr>
              <a:t>не</a:t>
            </a:r>
            <a:r>
              <a:rPr lang="en-US" sz="2000" b="1" dirty="0">
                <a:solidFill>
                  <a:srgbClr val="000080"/>
                </a:solidFill>
                <a:latin typeface="Times New Roman" pitchFamily="16"/>
              </a:rPr>
              <a:t> </a:t>
            </a:r>
            <a:r>
              <a:rPr lang="en-US" sz="2000" b="1" dirty="0" err="1">
                <a:solidFill>
                  <a:srgbClr val="000080"/>
                </a:solidFill>
                <a:latin typeface="Times New Roman" pitchFamily="16"/>
              </a:rPr>
              <a:t>был</a:t>
            </a:r>
            <a:r>
              <a:rPr lang="en-US" sz="2000" b="1" dirty="0">
                <a:solidFill>
                  <a:srgbClr val="000080"/>
                </a:solidFill>
                <a:latin typeface="Times New Roman" pitchFamily="16"/>
              </a:rPr>
              <a:t> </a:t>
            </a:r>
            <a:r>
              <a:rPr lang="en-US" sz="2000" b="1" dirty="0" err="1">
                <a:solidFill>
                  <a:srgbClr val="000080"/>
                </a:solidFill>
                <a:latin typeface="Times New Roman" pitchFamily="16"/>
              </a:rPr>
              <a:t>пристален</a:t>
            </a:r>
            <a:r>
              <a:rPr lang="en-US" sz="2000" b="1" dirty="0">
                <a:solidFill>
                  <a:srgbClr val="000080"/>
                </a:solidFill>
                <a:latin typeface="Times New Roman" pitchFamily="16"/>
              </a:rPr>
              <a:t>. (5) </a:t>
            </a:r>
            <a:r>
              <a:rPr lang="en-US" sz="2000" b="1" dirty="0" err="1">
                <a:solidFill>
                  <a:srgbClr val="000080"/>
                </a:solidFill>
                <a:latin typeface="Times New Roman" pitchFamily="16"/>
              </a:rPr>
              <a:t>Она</a:t>
            </a:r>
            <a:r>
              <a:rPr lang="en-US" sz="2000" b="1" dirty="0">
                <a:solidFill>
                  <a:srgbClr val="000080"/>
                </a:solidFill>
                <a:latin typeface="Times New Roman" pitchFamily="16"/>
              </a:rPr>
              <a:t> </a:t>
            </a:r>
            <a:r>
              <a:rPr lang="en-US" sz="2000" b="1" dirty="0" err="1">
                <a:solidFill>
                  <a:srgbClr val="000080"/>
                </a:solidFill>
                <a:latin typeface="Times New Roman" pitchFamily="16"/>
              </a:rPr>
              <a:t>часто</a:t>
            </a:r>
            <a:r>
              <a:rPr lang="en-US" sz="2000" b="1" dirty="0">
                <a:solidFill>
                  <a:srgbClr val="000080"/>
                </a:solidFill>
                <a:latin typeface="Times New Roman" pitchFamily="16"/>
              </a:rPr>
              <a:t> </a:t>
            </a:r>
            <a:r>
              <a:rPr lang="en-US" sz="2000" b="1" dirty="0" err="1">
                <a:solidFill>
                  <a:srgbClr val="000080"/>
                </a:solidFill>
                <a:latin typeface="Times New Roman" pitchFamily="16"/>
              </a:rPr>
              <a:t>отводила</a:t>
            </a:r>
            <a:r>
              <a:rPr lang="en-US" sz="2000" b="1" dirty="0">
                <a:solidFill>
                  <a:srgbClr val="000080"/>
                </a:solidFill>
                <a:latin typeface="Times New Roman" pitchFamily="16"/>
              </a:rPr>
              <a:t> </a:t>
            </a:r>
            <a:r>
              <a:rPr lang="en-US" sz="2000" b="1" dirty="0" err="1">
                <a:solidFill>
                  <a:srgbClr val="000080"/>
                </a:solidFill>
                <a:latin typeface="Times New Roman" pitchFamily="16"/>
              </a:rPr>
              <a:t>его</a:t>
            </a:r>
            <a:r>
              <a:rPr lang="en-US" sz="2000" b="1" dirty="0">
                <a:solidFill>
                  <a:srgbClr val="000080"/>
                </a:solidFill>
                <a:latin typeface="Times New Roman" pitchFamily="16"/>
              </a:rPr>
              <a:t> в </a:t>
            </a:r>
            <a:r>
              <a:rPr lang="en-US" sz="2000" b="1" dirty="0" err="1">
                <a:solidFill>
                  <a:srgbClr val="000080"/>
                </a:solidFill>
                <a:latin typeface="Times New Roman" pitchFamily="16"/>
              </a:rPr>
              <a:t>сторону</a:t>
            </a:r>
            <a:r>
              <a:rPr lang="en-US" sz="2000" b="1" dirty="0">
                <a:solidFill>
                  <a:srgbClr val="000080"/>
                </a:solidFill>
                <a:latin typeface="Times New Roman" pitchFamily="16"/>
              </a:rPr>
              <a:t> и </a:t>
            </a:r>
            <a:r>
              <a:rPr lang="en-US" sz="2000" b="1" dirty="0" err="1">
                <a:solidFill>
                  <a:srgbClr val="000080"/>
                </a:solidFill>
                <a:latin typeface="Times New Roman" pitchFamily="16"/>
              </a:rPr>
              <a:t>устремляла</a:t>
            </a:r>
            <a:r>
              <a:rPr lang="en-US" sz="2000" b="1" dirty="0">
                <a:solidFill>
                  <a:srgbClr val="000080"/>
                </a:solidFill>
                <a:latin typeface="Times New Roman" pitchFamily="16"/>
              </a:rPr>
              <a:t> </a:t>
            </a:r>
            <a:r>
              <a:rPr lang="en-US" sz="2000" b="1" dirty="0" err="1">
                <a:solidFill>
                  <a:srgbClr val="000080"/>
                </a:solidFill>
                <a:latin typeface="Times New Roman" pitchFamily="16"/>
              </a:rPr>
              <a:t>вдаль</a:t>
            </a:r>
            <a:r>
              <a:rPr lang="en-US" sz="2000" b="1" dirty="0">
                <a:solidFill>
                  <a:srgbClr val="000080"/>
                </a:solidFill>
                <a:latin typeface="Times New Roman" pitchFamily="16"/>
              </a:rPr>
              <a:t>, </a:t>
            </a:r>
            <a:r>
              <a:rPr lang="en-US" sz="2000" b="1" dirty="0" err="1">
                <a:solidFill>
                  <a:srgbClr val="000080"/>
                </a:solidFill>
                <a:latin typeface="Times New Roman" pitchFamily="16"/>
              </a:rPr>
              <a:t>где</a:t>
            </a:r>
            <a:r>
              <a:rPr lang="en-US" sz="2000" b="1" dirty="0">
                <a:solidFill>
                  <a:srgbClr val="000080"/>
                </a:solidFill>
                <a:latin typeface="Times New Roman" pitchFamily="16"/>
              </a:rPr>
              <a:t> </a:t>
            </a:r>
            <a:r>
              <a:rPr lang="en-US" sz="2000" b="1" dirty="0" err="1">
                <a:solidFill>
                  <a:srgbClr val="000080"/>
                </a:solidFill>
                <a:latin typeface="Times New Roman" pitchFamily="16"/>
              </a:rPr>
              <a:t>круглые</a:t>
            </a:r>
            <a:r>
              <a:rPr lang="en-US" sz="2000" b="1" dirty="0">
                <a:solidFill>
                  <a:srgbClr val="000080"/>
                </a:solidFill>
                <a:latin typeface="Times New Roman" pitchFamily="16"/>
              </a:rPr>
              <a:t> </a:t>
            </a:r>
            <a:r>
              <a:rPr lang="en-US" sz="2000" b="1" dirty="0" err="1">
                <a:solidFill>
                  <a:srgbClr val="000080"/>
                </a:solidFill>
                <a:latin typeface="Times New Roman" pitchFamily="16"/>
              </a:rPr>
              <a:t>горы</a:t>
            </a:r>
            <a:r>
              <a:rPr lang="en-US" sz="2000" b="1" dirty="0">
                <a:solidFill>
                  <a:srgbClr val="000080"/>
                </a:solidFill>
                <a:latin typeface="Times New Roman" pitchFamily="16"/>
              </a:rPr>
              <a:t>, </a:t>
            </a:r>
            <a:r>
              <a:rPr lang="en-US" sz="2000" b="1" dirty="0" err="1">
                <a:solidFill>
                  <a:srgbClr val="000080"/>
                </a:solidFill>
                <a:latin typeface="Times New Roman" pitchFamily="16"/>
              </a:rPr>
              <a:t>осененные</a:t>
            </a:r>
            <a:r>
              <a:rPr lang="en-US" sz="2000" b="1" dirty="0">
                <a:solidFill>
                  <a:srgbClr val="000080"/>
                </a:solidFill>
                <a:latin typeface="Times New Roman" pitchFamily="16"/>
              </a:rPr>
              <a:t> </a:t>
            </a:r>
            <a:r>
              <a:rPr lang="en-US" sz="2000" b="1" dirty="0" err="1">
                <a:solidFill>
                  <a:srgbClr val="000080"/>
                </a:solidFill>
                <a:latin typeface="Times New Roman" pitchFamily="16"/>
              </a:rPr>
              <a:t>лесом</a:t>
            </a:r>
            <a:r>
              <a:rPr lang="en-US" sz="2000" b="1" dirty="0">
                <a:solidFill>
                  <a:srgbClr val="000080"/>
                </a:solidFill>
                <a:latin typeface="Times New Roman" pitchFamily="16"/>
              </a:rPr>
              <a:t>, </a:t>
            </a:r>
            <a:r>
              <a:rPr lang="en-US" sz="2000" b="1" dirty="0" err="1">
                <a:solidFill>
                  <a:srgbClr val="000080"/>
                </a:solidFill>
                <a:latin typeface="Times New Roman" pitchFamily="16"/>
              </a:rPr>
              <a:t>стояли</a:t>
            </a:r>
            <a:r>
              <a:rPr lang="en-US" sz="2000" b="1" dirty="0">
                <a:solidFill>
                  <a:srgbClr val="000080"/>
                </a:solidFill>
                <a:latin typeface="Times New Roman" pitchFamily="16"/>
              </a:rPr>
              <a:t> </a:t>
            </a:r>
            <a:r>
              <a:rPr lang="en-US" sz="2000" b="1" dirty="0" err="1">
                <a:solidFill>
                  <a:srgbClr val="000080"/>
                </a:solidFill>
                <a:latin typeface="Times New Roman" pitchFamily="16"/>
              </a:rPr>
              <a:t>над</a:t>
            </a:r>
            <a:r>
              <a:rPr lang="en-US" sz="2000" b="1" dirty="0">
                <a:solidFill>
                  <a:srgbClr val="000080"/>
                </a:solidFill>
                <a:latin typeface="Times New Roman" pitchFamily="16"/>
              </a:rPr>
              <a:t> </a:t>
            </a:r>
            <a:r>
              <a:rPr lang="en-US" sz="2000" b="1" dirty="0" err="1">
                <a:solidFill>
                  <a:srgbClr val="000080"/>
                </a:solidFill>
                <a:latin typeface="Times New Roman" pitchFamily="16"/>
              </a:rPr>
              <a:t>самой</a:t>
            </a:r>
            <a:r>
              <a:rPr lang="en-US" sz="2000" b="1" dirty="0">
                <a:solidFill>
                  <a:srgbClr val="000080"/>
                </a:solidFill>
                <a:latin typeface="Times New Roman" pitchFamily="16"/>
              </a:rPr>
              <a:t> </a:t>
            </a:r>
            <a:r>
              <a:rPr lang="en-US" sz="2000" b="1" dirty="0" err="1">
                <a:solidFill>
                  <a:srgbClr val="000080"/>
                </a:solidFill>
                <a:latin typeface="Times New Roman" pitchFamily="16"/>
              </a:rPr>
              <a:t>рекой</a:t>
            </a:r>
            <a:r>
              <a:rPr lang="en-US" sz="2000" b="1" dirty="0">
                <a:solidFill>
                  <a:srgbClr val="000080"/>
                </a:solidFill>
                <a:latin typeface="Times New Roman" pitchFamily="16"/>
              </a:rPr>
              <a:t>. (6) </a:t>
            </a:r>
            <a:r>
              <a:rPr lang="en-US" sz="2000" b="1" dirty="0" err="1">
                <a:solidFill>
                  <a:srgbClr val="000080"/>
                </a:solidFill>
                <a:latin typeface="Times New Roman" pitchFamily="16"/>
              </a:rPr>
              <a:t>Воздух</a:t>
            </a:r>
            <a:r>
              <a:rPr lang="en-US" sz="2000" b="1" dirty="0">
                <a:solidFill>
                  <a:srgbClr val="000080"/>
                </a:solidFill>
                <a:latin typeface="Times New Roman" pitchFamily="16"/>
              </a:rPr>
              <a:t> </a:t>
            </a:r>
            <a:r>
              <a:rPr lang="en-US" sz="2000" b="1" dirty="0" err="1">
                <a:solidFill>
                  <a:srgbClr val="000080"/>
                </a:solidFill>
                <a:latin typeface="Times New Roman" pitchFamily="16"/>
              </a:rPr>
              <a:t>был</a:t>
            </a:r>
            <a:r>
              <a:rPr lang="en-US" sz="2000" b="1" dirty="0">
                <a:solidFill>
                  <a:srgbClr val="000080"/>
                </a:solidFill>
                <a:latin typeface="Times New Roman" pitchFamily="16"/>
              </a:rPr>
              <a:t> </a:t>
            </a:r>
            <a:r>
              <a:rPr lang="en-US" sz="2000" b="1" dirty="0" err="1">
                <a:solidFill>
                  <a:srgbClr val="000080"/>
                </a:solidFill>
                <a:latin typeface="Times New Roman" pitchFamily="16"/>
              </a:rPr>
              <a:t>ещё</a:t>
            </a:r>
            <a:r>
              <a:rPr lang="en-US" sz="2000" b="1" dirty="0">
                <a:solidFill>
                  <a:srgbClr val="000080"/>
                </a:solidFill>
                <a:latin typeface="Times New Roman" pitchFamily="16"/>
              </a:rPr>
              <a:t> </a:t>
            </a:r>
            <a:r>
              <a:rPr lang="en-US" sz="2000" b="1" dirty="0" err="1">
                <a:solidFill>
                  <a:srgbClr val="000080"/>
                </a:solidFill>
                <a:latin typeface="Times New Roman" pitchFamily="16"/>
              </a:rPr>
              <a:t>светел</a:t>
            </a:r>
            <a:r>
              <a:rPr lang="en-US" sz="2000" b="1" dirty="0">
                <a:solidFill>
                  <a:srgbClr val="000080"/>
                </a:solidFill>
                <a:latin typeface="Times New Roman" pitchFamily="16"/>
              </a:rPr>
              <a:t>, и </a:t>
            </a:r>
            <a:r>
              <a:rPr lang="en-US" sz="2000" b="1" dirty="0" err="1">
                <a:solidFill>
                  <a:srgbClr val="000080"/>
                </a:solidFill>
                <a:latin typeface="Times New Roman" pitchFamily="16"/>
              </a:rPr>
              <a:t>небо</a:t>
            </a:r>
            <a:r>
              <a:rPr lang="en-US" sz="2000" b="1" dirty="0">
                <a:solidFill>
                  <a:srgbClr val="000080"/>
                </a:solidFill>
                <a:latin typeface="Times New Roman" pitchFamily="16"/>
              </a:rPr>
              <a:t>, </a:t>
            </a:r>
            <a:r>
              <a:rPr lang="en-US" sz="2000" b="1" dirty="0" err="1">
                <a:solidFill>
                  <a:srgbClr val="000080"/>
                </a:solidFill>
                <a:latin typeface="Times New Roman" pitchFamily="16"/>
              </a:rPr>
              <a:t>стеснённое</a:t>
            </a:r>
            <a:r>
              <a:rPr lang="en-US" sz="2000" b="1" dirty="0">
                <a:solidFill>
                  <a:srgbClr val="000080"/>
                </a:solidFill>
                <a:latin typeface="Times New Roman" pitchFamily="16"/>
              </a:rPr>
              <a:t> </a:t>
            </a:r>
            <a:r>
              <a:rPr lang="en-US" sz="2000" b="1" dirty="0" err="1">
                <a:solidFill>
                  <a:srgbClr val="000080"/>
                </a:solidFill>
                <a:latin typeface="Times New Roman" pitchFamily="16"/>
              </a:rPr>
              <a:t>горами</a:t>
            </a:r>
            <a:r>
              <a:rPr lang="en-US" sz="2000" b="1" dirty="0">
                <a:solidFill>
                  <a:srgbClr val="000080"/>
                </a:solidFill>
                <a:latin typeface="Times New Roman" pitchFamily="16"/>
              </a:rPr>
              <a:t>, </a:t>
            </a:r>
            <a:r>
              <a:rPr lang="en-US" sz="2000" b="1" dirty="0" err="1">
                <a:solidFill>
                  <a:srgbClr val="000080"/>
                </a:solidFill>
                <a:latin typeface="Times New Roman" pitchFamily="16"/>
              </a:rPr>
              <a:t>казалось</a:t>
            </a:r>
            <a:r>
              <a:rPr lang="en-US" sz="2000" b="1" dirty="0">
                <a:solidFill>
                  <a:srgbClr val="000080"/>
                </a:solidFill>
                <a:latin typeface="Times New Roman" pitchFamily="16"/>
              </a:rPr>
              <a:t> </a:t>
            </a:r>
            <a:r>
              <a:rPr lang="en-US" sz="2000" b="1" dirty="0" err="1">
                <a:solidFill>
                  <a:srgbClr val="000080"/>
                </a:solidFill>
                <a:latin typeface="Times New Roman" pitchFamily="16"/>
              </a:rPr>
              <a:t>только</a:t>
            </a:r>
            <a:r>
              <a:rPr lang="en-US" sz="2000" b="1" dirty="0">
                <a:solidFill>
                  <a:srgbClr val="000080"/>
                </a:solidFill>
                <a:latin typeface="Times New Roman" pitchFamily="16"/>
              </a:rPr>
              <a:t> </a:t>
            </a:r>
            <a:r>
              <a:rPr lang="en-US" sz="2000" b="1" dirty="0" err="1">
                <a:solidFill>
                  <a:srgbClr val="000080"/>
                </a:solidFill>
                <a:latin typeface="Times New Roman" pitchFamily="16"/>
              </a:rPr>
              <a:t>равниной</a:t>
            </a:r>
            <a:r>
              <a:rPr lang="en-US" sz="2000" b="1" dirty="0">
                <a:solidFill>
                  <a:srgbClr val="000080"/>
                </a:solidFill>
                <a:latin typeface="Times New Roman" pitchFamily="16"/>
              </a:rPr>
              <a:t>, </a:t>
            </a:r>
            <a:r>
              <a:rPr lang="en-US" sz="2000" b="1" dirty="0" err="1">
                <a:solidFill>
                  <a:srgbClr val="000080"/>
                </a:solidFill>
                <a:latin typeface="Times New Roman" pitchFamily="16"/>
              </a:rPr>
              <a:t>чуть</a:t>
            </a:r>
            <a:r>
              <a:rPr lang="en-US" sz="2000" b="1" dirty="0">
                <a:solidFill>
                  <a:srgbClr val="000080"/>
                </a:solidFill>
                <a:latin typeface="Times New Roman" pitchFamily="16"/>
              </a:rPr>
              <a:t> </a:t>
            </a:r>
            <a:r>
              <a:rPr lang="en-US" sz="2000" b="1" dirty="0" err="1">
                <a:solidFill>
                  <a:srgbClr val="000080"/>
                </a:solidFill>
                <a:latin typeface="Times New Roman" pitchFamily="16"/>
              </a:rPr>
              <a:t>озарённой</a:t>
            </a:r>
            <a:r>
              <a:rPr lang="en-US" sz="2000" b="1" dirty="0">
                <a:solidFill>
                  <a:srgbClr val="000080"/>
                </a:solidFill>
                <a:latin typeface="Times New Roman" pitchFamily="16"/>
              </a:rPr>
              <a:t> </a:t>
            </a:r>
            <a:r>
              <a:rPr lang="en-US" sz="2000" b="1" dirty="0" err="1">
                <a:solidFill>
                  <a:srgbClr val="000080"/>
                </a:solidFill>
                <a:latin typeface="Times New Roman" pitchFamily="16"/>
              </a:rPr>
              <a:t>закатом</a:t>
            </a:r>
            <a:r>
              <a:rPr lang="en-US" sz="2000" b="1" dirty="0">
                <a:solidFill>
                  <a:srgbClr val="000080"/>
                </a:solidFill>
                <a:latin typeface="Times New Roman" pitchFamily="16"/>
              </a:rPr>
              <a:t>. (7) </a:t>
            </a:r>
            <a:r>
              <a:rPr lang="en-US" sz="2000" b="1" dirty="0" err="1">
                <a:solidFill>
                  <a:srgbClr val="000080"/>
                </a:solidFill>
                <a:latin typeface="Times New Roman" pitchFamily="16"/>
              </a:rPr>
              <a:t>Но</a:t>
            </a:r>
            <a:r>
              <a:rPr lang="en-US" sz="2000" b="1" dirty="0">
                <a:solidFill>
                  <a:srgbClr val="000080"/>
                </a:solidFill>
                <a:latin typeface="Times New Roman" pitchFamily="16"/>
              </a:rPr>
              <a:t> и </a:t>
            </a:r>
            <a:r>
              <a:rPr lang="en-US" sz="2000" b="1" dirty="0" err="1">
                <a:solidFill>
                  <a:srgbClr val="000080"/>
                </a:solidFill>
                <a:latin typeface="Times New Roman" pitchFamily="16"/>
              </a:rPr>
              <a:t>этот</a:t>
            </a:r>
            <a:r>
              <a:rPr lang="en-US" sz="2000" b="1" dirty="0">
                <a:solidFill>
                  <a:srgbClr val="000080"/>
                </a:solidFill>
                <a:latin typeface="Times New Roman" pitchFamily="16"/>
              </a:rPr>
              <a:t> </a:t>
            </a:r>
            <a:r>
              <a:rPr lang="en-US" sz="2000" b="1" dirty="0" err="1">
                <a:solidFill>
                  <a:srgbClr val="000080"/>
                </a:solidFill>
                <a:latin typeface="Times New Roman" pitchFamily="16"/>
              </a:rPr>
              <a:t>воздух</a:t>
            </a:r>
            <a:r>
              <a:rPr lang="en-US" sz="2000" b="1" dirty="0">
                <a:solidFill>
                  <a:srgbClr val="000080"/>
                </a:solidFill>
                <a:latin typeface="Times New Roman" pitchFamily="16"/>
              </a:rPr>
              <a:t>, </a:t>
            </a:r>
            <a:r>
              <a:rPr lang="en-US" sz="2000" b="1" dirty="0" err="1">
                <a:solidFill>
                  <a:srgbClr val="000080"/>
                </a:solidFill>
                <a:latin typeface="Times New Roman" pitchFamily="16"/>
              </a:rPr>
              <a:t>знакомый</a:t>
            </a:r>
            <a:r>
              <a:rPr lang="en-US" sz="2000" b="1" dirty="0">
                <a:solidFill>
                  <a:srgbClr val="000080"/>
                </a:solidFill>
                <a:latin typeface="Times New Roman" pitchFamily="16"/>
              </a:rPr>
              <a:t> </a:t>
            </a:r>
            <a:r>
              <a:rPr lang="en-US" sz="2000" b="1" dirty="0" err="1">
                <a:solidFill>
                  <a:srgbClr val="000080"/>
                </a:solidFill>
                <a:latin typeface="Times New Roman" pitchFamily="16"/>
              </a:rPr>
              <a:t>ей</a:t>
            </a:r>
            <a:r>
              <a:rPr lang="en-US" sz="2000" b="1" dirty="0">
                <a:solidFill>
                  <a:srgbClr val="000080"/>
                </a:solidFill>
                <a:latin typeface="Times New Roman" pitchFamily="16"/>
              </a:rPr>
              <a:t> с </a:t>
            </a:r>
            <a:r>
              <a:rPr lang="en-US" sz="2000" b="1" dirty="0" err="1">
                <a:solidFill>
                  <a:srgbClr val="000080"/>
                </a:solidFill>
                <a:latin typeface="Times New Roman" pitchFamily="16"/>
              </a:rPr>
              <a:t>первых</a:t>
            </a:r>
            <a:r>
              <a:rPr lang="en-US" sz="2000" b="1" dirty="0">
                <a:solidFill>
                  <a:srgbClr val="000080"/>
                </a:solidFill>
                <a:latin typeface="Times New Roman" pitchFamily="16"/>
              </a:rPr>
              <a:t> </a:t>
            </a:r>
            <a:r>
              <a:rPr lang="en-US" sz="2000" b="1" dirty="0" err="1">
                <a:solidFill>
                  <a:srgbClr val="000080"/>
                </a:solidFill>
                <a:latin typeface="Times New Roman" pitchFamily="16"/>
              </a:rPr>
              <a:t>дней</a:t>
            </a:r>
            <a:r>
              <a:rPr lang="en-US" sz="2000" b="1" dirty="0">
                <a:solidFill>
                  <a:srgbClr val="000080"/>
                </a:solidFill>
                <a:latin typeface="Times New Roman" pitchFamily="16"/>
              </a:rPr>
              <a:t> </a:t>
            </a:r>
            <a:r>
              <a:rPr lang="en-US" sz="2000" b="1" dirty="0" err="1">
                <a:solidFill>
                  <a:srgbClr val="000080"/>
                </a:solidFill>
                <a:latin typeface="Times New Roman" pitchFamily="16"/>
              </a:rPr>
              <a:t>жизни</a:t>
            </a:r>
            <a:r>
              <a:rPr lang="en-US" sz="2000" b="1" dirty="0">
                <a:solidFill>
                  <a:srgbClr val="000080"/>
                </a:solidFill>
                <a:latin typeface="Times New Roman" pitchFamily="16"/>
              </a:rPr>
              <a:t>, и </a:t>
            </a:r>
            <a:r>
              <a:rPr lang="en-US" sz="2000" b="1" dirty="0" err="1">
                <a:solidFill>
                  <a:srgbClr val="000080"/>
                </a:solidFill>
                <a:latin typeface="Times New Roman" pitchFamily="16"/>
              </a:rPr>
              <a:t>это</a:t>
            </a:r>
            <a:r>
              <a:rPr lang="en-US" sz="2000" b="1" dirty="0">
                <a:solidFill>
                  <a:srgbClr val="000080"/>
                </a:solidFill>
                <a:latin typeface="Times New Roman" pitchFamily="16"/>
              </a:rPr>
              <a:t> </a:t>
            </a:r>
            <a:r>
              <a:rPr lang="en-US" sz="2000" b="1" dirty="0" err="1">
                <a:solidFill>
                  <a:srgbClr val="000080"/>
                </a:solidFill>
                <a:latin typeface="Times New Roman" pitchFamily="16"/>
              </a:rPr>
              <a:t>небо</a:t>
            </a:r>
            <a:r>
              <a:rPr lang="en-US" sz="2000" b="1" dirty="0">
                <a:solidFill>
                  <a:srgbClr val="000080"/>
                </a:solidFill>
                <a:latin typeface="Times New Roman" pitchFamily="16"/>
              </a:rPr>
              <a:t> </a:t>
            </a:r>
            <a:r>
              <a:rPr lang="en-US" sz="2000" b="1" dirty="0" err="1">
                <a:solidFill>
                  <a:srgbClr val="000080"/>
                </a:solidFill>
                <a:latin typeface="Times New Roman" pitchFamily="16"/>
              </a:rPr>
              <a:t>не</a:t>
            </a:r>
            <a:r>
              <a:rPr lang="en-US" sz="2000" b="1" dirty="0">
                <a:solidFill>
                  <a:srgbClr val="000080"/>
                </a:solidFill>
                <a:latin typeface="Times New Roman" pitchFamily="16"/>
              </a:rPr>
              <a:t> </a:t>
            </a:r>
            <a:r>
              <a:rPr lang="en-US" sz="2000" b="1" dirty="0" err="1">
                <a:solidFill>
                  <a:srgbClr val="000080"/>
                </a:solidFill>
                <a:latin typeface="Times New Roman" pitchFamily="16"/>
              </a:rPr>
              <a:t>привлекали</a:t>
            </a:r>
            <a:r>
              <a:rPr lang="en-US" sz="2000" b="1" dirty="0">
                <a:solidFill>
                  <a:srgbClr val="000080"/>
                </a:solidFill>
                <a:latin typeface="Times New Roman" pitchFamily="16"/>
              </a:rPr>
              <a:t> </a:t>
            </a:r>
            <a:r>
              <a:rPr lang="en-US" sz="2000" b="1" dirty="0" err="1">
                <a:solidFill>
                  <a:srgbClr val="000080"/>
                </a:solidFill>
                <a:latin typeface="Times New Roman" pitchFamily="16"/>
              </a:rPr>
              <a:t>ее</a:t>
            </a:r>
            <a:r>
              <a:rPr lang="en-US" sz="2000" b="1" dirty="0">
                <a:solidFill>
                  <a:srgbClr val="000080"/>
                </a:solidFill>
                <a:latin typeface="Times New Roman" pitchFamily="16"/>
              </a:rPr>
              <a:t> </a:t>
            </a:r>
            <a:r>
              <a:rPr lang="en-US" sz="2000" b="1" dirty="0" err="1">
                <a:solidFill>
                  <a:srgbClr val="000080"/>
                </a:solidFill>
                <a:latin typeface="Times New Roman" pitchFamily="16"/>
              </a:rPr>
              <a:t>сейчас</a:t>
            </a:r>
            <a:r>
              <a:rPr lang="en-US" sz="2000" b="1" dirty="0">
                <a:solidFill>
                  <a:srgbClr val="000080"/>
                </a:solidFill>
                <a:latin typeface="Times New Roman" pitchFamily="16"/>
              </a:rPr>
              <a:t>. (8) </a:t>
            </a:r>
            <a:r>
              <a:rPr lang="en-US" sz="2000" b="1" dirty="0" err="1">
                <a:solidFill>
                  <a:srgbClr val="000080"/>
                </a:solidFill>
                <a:latin typeface="Times New Roman" pitchFamily="16"/>
              </a:rPr>
              <a:t>Широко</a:t>
            </a:r>
            <a:r>
              <a:rPr lang="en-US" sz="2000" b="1" dirty="0">
                <a:solidFill>
                  <a:srgbClr val="000080"/>
                </a:solidFill>
                <a:latin typeface="Times New Roman" pitchFamily="16"/>
              </a:rPr>
              <a:t> </a:t>
            </a:r>
            <a:r>
              <a:rPr lang="en-US" sz="2000" b="1" dirty="0" err="1">
                <a:solidFill>
                  <a:srgbClr val="000080"/>
                </a:solidFill>
                <a:latin typeface="Times New Roman" pitchFamily="16"/>
              </a:rPr>
              <a:t>открытыми</a:t>
            </a:r>
            <a:r>
              <a:rPr lang="en-US" sz="2000" b="1" dirty="0">
                <a:solidFill>
                  <a:srgbClr val="000080"/>
                </a:solidFill>
                <a:latin typeface="Times New Roman" pitchFamily="16"/>
              </a:rPr>
              <a:t> </a:t>
            </a:r>
            <a:r>
              <a:rPr lang="en-US" sz="2000" b="1" dirty="0" err="1">
                <a:solidFill>
                  <a:srgbClr val="000080"/>
                </a:solidFill>
                <a:latin typeface="Times New Roman" pitchFamily="16"/>
              </a:rPr>
              <a:t>глазами</a:t>
            </a:r>
            <a:r>
              <a:rPr lang="en-US" sz="2000" b="1" dirty="0">
                <a:solidFill>
                  <a:srgbClr val="000080"/>
                </a:solidFill>
                <a:latin typeface="Times New Roman" pitchFamily="16"/>
              </a:rPr>
              <a:t> </a:t>
            </a:r>
            <a:r>
              <a:rPr lang="en-US" sz="2000" b="1" dirty="0" err="1">
                <a:solidFill>
                  <a:srgbClr val="000080"/>
                </a:solidFill>
                <a:latin typeface="Times New Roman" pitchFamily="16"/>
              </a:rPr>
              <a:t>следила</a:t>
            </a:r>
            <a:r>
              <a:rPr lang="en-US" sz="2000" b="1" dirty="0">
                <a:solidFill>
                  <a:srgbClr val="000080"/>
                </a:solidFill>
                <a:latin typeface="Times New Roman" pitchFamily="16"/>
              </a:rPr>
              <a:t> </a:t>
            </a:r>
            <a:r>
              <a:rPr lang="en-US" sz="2000" b="1" dirty="0" err="1">
                <a:solidFill>
                  <a:srgbClr val="000080"/>
                </a:solidFill>
                <a:latin typeface="Times New Roman" pitchFamily="16"/>
              </a:rPr>
              <a:t>она</a:t>
            </a:r>
            <a:r>
              <a:rPr lang="en-US" sz="2000" b="1" dirty="0">
                <a:solidFill>
                  <a:srgbClr val="000080"/>
                </a:solidFill>
                <a:latin typeface="Times New Roman" pitchFamily="16"/>
              </a:rPr>
              <a:t> </a:t>
            </a:r>
            <a:r>
              <a:rPr lang="en-US" sz="2000" b="1" dirty="0" err="1">
                <a:solidFill>
                  <a:srgbClr val="000080"/>
                </a:solidFill>
                <a:latin typeface="Times New Roman" pitchFamily="16"/>
              </a:rPr>
              <a:t>за</a:t>
            </a:r>
            <a:r>
              <a:rPr lang="en-US" sz="2000" b="1" dirty="0">
                <a:solidFill>
                  <a:srgbClr val="000080"/>
                </a:solidFill>
                <a:latin typeface="Times New Roman" pitchFamily="16"/>
              </a:rPr>
              <a:t> </a:t>
            </a:r>
            <a:r>
              <a:rPr lang="en-US" sz="2000" b="1" dirty="0" err="1">
                <a:solidFill>
                  <a:srgbClr val="000080"/>
                </a:solidFill>
                <a:latin typeface="Times New Roman" pitchFamily="16"/>
              </a:rPr>
              <a:t>вечно</a:t>
            </a:r>
            <a:r>
              <a:rPr lang="en-US" sz="2000" b="1" dirty="0">
                <a:solidFill>
                  <a:srgbClr val="000080"/>
                </a:solidFill>
                <a:latin typeface="Times New Roman" pitchFamily="16"/>
              </a:rPr>
              <a:t> </a:t>
            </a:r>
            <a:r>
              <a:rPr lang="en-US" sz="2000" b="1" dirty="0" err="1">
                <a:solidFill>
                  <a:srgbClr val="000080"/>
                </a:solidFill>
                <a:latin typeface="Times New Roman" pitchFamily="16"/>
              </a:rPr>
              <a:t>бегущей</a:t>
            </a:r>
            <a:r>
              <a:rPr lang="en-US" sz="2000" b="1" dirty="0">
                <a:solidFill>
                  <a:srgbClr val="000080"/>
                </a:solidFill>
                <a:latin typeface="Times New Roman" pitchFamily="16"/>
              </a:rPr>
              <a:t> </a:t>
            </a:r>
            <a:r>
              <a:rPr lang="en-US" sz="2000" b="1" dirty="0" err="1">
                <a:solidFill>
                  <a:srgbClr val="000080"/>
                </a:solidFill>
                <a:latin typeface="Times New Roman" pitchFamily="16"/>
              </a:rPr>
              <a:t>водой</a:t>
            </a:r>
            <a:r>
              <a:rPr lang="en-US" sz="2000" b="1" dirty="0">
                <a:solidFill>
                  <a:srgbClr val="000080"/>
                </a:solidFill>
                <a:latin typeface="Times New Roman" pitchFamily="16"/>
              </a:rPr>
              <a:t>, </a:t>
            </a:r>
            <a:r>
              <a:rPr lang="en-US" sz="2000" b="1" dirty="0" err="1">
                <a:solidFill>
                  <a:srgbClr val="000080"/>
                </a:solidFill>
                <a:latin typeface="Times New Roman" pitchFamily="16"/>
              </a:rPr>
              <a:t>силясь</a:t>
            </a:r>
            <a:r>
              <a:rPr lang="en-US" sz="2000" b="1" dirty="0">
                <a:solidFill>
                  <a:srgbClr val="000080"/>
                </a:solidFill>
                <a:latin typeface="Times New Roman" pitchFamily="16"/>
              </a:rPr>
              <a:t> </a:t>
            </a:r>
            <a:r>
              <a:rPr lang="en-US" sz="2000" b="1" dirty="0" err="1">
                <a:solidFill>
                  <a:srgbClr val="000080"/>
                </a:solidFill>
                <a:latin typeface="Times New Roman" pitchFamily="16"/>
              </a:rPr>
              <a:t>представить</a:t>
            </a:r>
            <a:r>
              <a:rPr lang="en-US" sz="2000" b="1" dirty="0">
                <a:solidFill>
                  <a:srgbClr val="000080"/>
                </a:solidFill>
                <a:latin typeface="Times New Roman" pitchFamily="16"/>
              </a:rPr>
              <a:t> в </a:t>
            </a:r>
            <a:r>
              <a:rPr lang="en-US" sz="2000" b="1" dirty="0" err="1">
                <a:solidFill>
                  <a:srgbClr val="000080"/>
                </a:solidFill>
                <a:latin typeface="Times New Roman" pitchFamily="16"/>
              </a:rPr>
              <a:t>своём</a:t>
            </a:r>
            <a:r>
              <a:rPr lang="en-US" sz="2000" b="1" dirty="0">
                <a:solidFill>
                  <a:srgbClr val="000080"/>
                </a:solidFill>
                <a:latin typeface="Times New Roman" pitchFamily="16"/>
              </a:rPr>
              <a:t> </a:t>
            </a:r>
            <a:r>
              <a:rPr lang="en-US" sz="2000" b="1" dirty="0" err="1">
                <a:solidFill>
                  <a:srgbClr val="000080"/>
                </a:solidFill>
                <a:latin typeface="Times New Roman" pitchFamily="16"/>
              </a:rPr>
              <a:t>воображении</a:t>
            </a:r>
            <a:r>
              <a:rPr lang="en-US" sz="2000" b="1" dirty="0">
                <a:solidFill>
                  <a:srgbClr val="000080"/>
                </a:solidFill>
                <a:latin typeface="Times New Roman" pitchFamily="16"/>
              </a:rPr>
              <a:t> </a:t>
            </a:r>
            <a:r>
              <a:rPr lang="en-US" sz="2000" b="1" dirty="0" err="1">
                <a:solidFill>
                  <a:srgbClr val="000080"/>
                </a:solidFill>
                <a:latin typeface="Times New Roman" pitchFamily="16"/>
              </a:rPr>
              <a:t>те</a:t>
            </a:r>
            <a:r>
              <a:rPr lang="en-US" sz="2000" b="1" dirty="0">
                <a:solidFill>
                  <a:srgbClr val="000080"/>
                </a:solidFill>
                <a:latin typeface="Times New Roman" pitchFamily="16"/>
              </a:rPr>
              <a:t> </a:t>
            </a:r>
            <a:r>
              <a:rPr lang="en-US" sz="2000" b="1" dirty="0" err="1">
                <a:solidFill>
                  <a:srgbClr val="000080"/>
                </a:solidFill>
                <a:latin typeface="Times New Roman" pitchFamily="16"/>
              </a:rPr>
              <a:t>неизведанные</a:t>
            </a:r>
            <a:r>
              <a:rPr lang="en-US" sz="2000" b="1" dirty="0">
                <a:solidFill>
                  <a:srgbClr val="000080"/>
                </a:solidFill>
                <a:latin typeface="Times New Roman" pitchFamily="16"/>
              </a:rPr>
              <a:t> </a:t>
            </a:r>
            <a:r>
              <a:rPr lang="en-US" sz="2000" b="1" dirty="0" err="1">
                <a:solidFill>
                  <a:srgbClr val="000080"/>
                </a:solidFill>
                <a:latin typeface="Times New Roman" pitchFamily="16"/>
              </a:rPr>
              <a:t>края</a:t>
            </a:r>
            <a:r>
              <a:rPr lang="en-US" sz="2000" b="1" dirty="0">
                <a:solidFill>
                  <a:srgbClr val="000080"/>
                </a:solidFill>
                <a:latin typeface="Times New Roman" pitchFamily="16"/>
              </a:rPr>
              <a:t>, </a:t>
            </a:r>
            <a:r>
              <a:rPr lang="en-US" sz="2000" b="1" dirty="0" err="1">
                <a:solidFill>
                  <a:srgbClr val="000080"/>
                </a:solidFill>
                <a:latin typeface="Times New Roman" pitchFamily="16"/>
              </a:rPr>
              <a:t>куда</a:t>
            </a:r>
            <a:r>
              <a:rPr lang="en-US" sz="2000" b="1" dirty="0">
                <a:solidFill>
                  <a:srgbClr val="000080"/>
                </a:solidFill>
                <a:latin typeface="Times New Roman" pitchFamily="16"/>
              </a:rPr>
              <a:t> и </a:t>
            </a:r>
            <a:r>
              <a:rPr lang="en-US" sz="2000" b="1" dirty="0" err="1">
                <a:solidFill>
                  <a:srgbClr val="000080"/>
                </a:solidFill>
                <a:latin typeface="Times New Roman" pitchFamily="16"/>
              </a:rPr>
              <a:t>откуда</a:t>
            </a:r>
            <a:r>
              <a:rPr lang="en-US" sz="2000" b="1" dirty="0">
                <a:solidFill>
                  <a:srgbClr val="000080"/>
                </a:solidFill>
                <a:latin typeface="Times New Roman" pitchFamily="16"/>
              </a:rPr>
              <a:t> </a:t>
            </a:r>
            <a:r>
              <a:rPr lang="en-US" sz="2000" b="1" dirty="0" err="1">
                <a:solidFill>
                  <a:srgbClr val="000080"/>
                </a:solidFill>
                <a:latin typeface="Times New Roman" pitchFamily="16"/>
              </a:rPr>
              <a:t>бежала</a:t>
            </a:r>
            <a:r>
              <a:rPr lang="en-US" sz="2000" b="1" dirty="0">
                <a:solidFill>
                  <a:srgbClr val="000080"/>
                </a:solidFill>
                <a:latin typeface="Times New Roman" pitchFamily="16"/>
              </a:rPr>
              <a:t> </a:t>
            </a:r>
            <a:r>
              <a:rPr lang="en-US" sz="2000" b="1" dirty="0" err="1">
                <a:solidFill>
                  <a:srgbClr val="000080"/>
                </a:solidFill>
                <a:latin typeface="Times New Roman" pitchFamily="16"/>
              </a:rPr>
              <a:t>река</a:t>
            </a:r>
            <a:r>
              <a:rPr lang="en-US" sz="2200" b="1" dirty="0">
                <a:solidFill>
                  <a:srgbClr val="000080"/>
                </a:solidFill>
                <a:latin typeface="Times New Roman" pitchFamily="16"/>
              </a:rPr>
              <a:t>.</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prs-novelty">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../../../../Program%20Files%20(x86)/OpenOffice%204/share/template/ru/presnt/prs-novelty.otp</Template>
  <TotalTime>80</TotalTime>
  <Words>652</Words>
  <Application>Microsoft Office PowerPoint</Application>
  <PresentationFormat>Произвольный</PresentationFormat>
  <Paragraphs>27</Paragraphs>
  <Slides>7</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prs-novelty</vt:lpstr>
      <vt:lpstr>Готовимся к ОГЭ</vt:lpstr>
      <vt:lpstr>Задание 1.Среди предложений 1-3 найдите предложения с обособленными обстоятельствами.</vt:lpstr>
      <vt:lpstr>  Задание 2.Среди предложений 1-4 найдите предложение с обособленным обстоятельством, выраженным деепричастным оборотом.</vt:lpstr>
      <vt:lpstr>Задание 3.Среди предложений 1-6 найдите предложение, в состав которого входит обособленное обстоятельство с производным предлогом.</vt:lpstr>
      <vt:lpstr>Задание 4.Среди предложений 1-4 найдите предложение с обособленными распространёнными обстоятельствами.</vt:lpstr>
      <vt:lpstr>Задание 5.Среди предложений 1-7 найдите предложение с обособленным обстоятельством.</vt:lpstr>
      <vt:lpstr>Задание 6.Среди предложений 1-8 найдите предложение с обособленным обстоятельством.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нового продукта</dc:title>
  <dc:creator>Alex</dc:creator>
  <dc:description>Общая презентация нового продукта, учитывающая пожелания заказчика</dc:description>
  <cp:lastModifiedBy>Кабинет 304</cp:lastModifiedBy>
  <cp:revision>8</cp:revision>
  <dcterms:created xsi:type="dcterms:W3CDTF">2015-02-28T17:49:41Z</dcterms:created>
  <dcterms:modified xsi:type="dcterms:W3CDTF">2015-03-05T04:05:06Z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0">
    <vt:lpwstr/>
  </property>
  <property fmtid="{D5CDD505-2E9C-101B-9397-08002B2CF9AE}" pid="3" name="Info 1">
    <vt:lpwstr/>
  </property>
  <property fmtid="{D5CDD505-2E9C-101B-9397-08002B2CF9AE}" pid="4" name="Info 2">
    <vt:lpwstr/>
  </property>
  <property fmtid="{D5CDD505-2E9C-101B-9397-08002B2CF9AE}" pid="5" name="Info 3">
    <vt:lpwstr/>
  </property>
</Properties>
</file>