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58" r:id="rId4"/>
    <p:sldId id="262" r:id="rId5"/>
    <p:sldId id="275" r:id="rId6"/>
    <p:sldId id="274" r:id="rId7"/>
    <p:sldId id="278" r:id="rId8"/>
    <p:sldId id="279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08D76"/>
    <a:srgbClr val="FFCC99"/>
    <a:srgbClr val="602E04"/>
    <a:srgbClr val="EFAE6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77" d="100"/>
          <a:sy n="77" d="100"/>
        </p:scale>
        <p:origin x="-954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207D9-7A9B-4999-81DE-1E81B9BA5219}" type="datetimeFigureOut">
              <a:rPr lang="ru-RU"/>
              <a:pPr>
                <a:defRPr/>
              </a:pPr>
              <a:t>19.11.2021</a:t>
            </a:fld>
            <a:endParaRPr lang="ru-RU" dirty="0"/>
          </a:p>
        </p:txBody>
      </p:sp>
      <p:sp>
        <p:nvSpPr>
          <p:cNvPr id="11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0A6A-3F43-4493-A58B-4EBB28E5C8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074BC-680C-409B-A1F7-7A04A8021541}" type="datetimeFigureOut">
              <a:rPr lang="ru-RU"/>
              <a:pPr>
                <a:defRPr/>
              </a:pPr>
              <a:t>19.11.2021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2A6F0-9A31-4F92-9A87-394029687B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A2396-E65F-478E-A6D3-237AB0D9A099}" type="datetimeFigureOut">
              <a:rPr lang="ru-RU"/>
              <a:pPr>
                <a:defRPr/>
              </a:pPr>
              <a:t>19.11.2021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31E37-286B-4796-A13D-8291ECA834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78D4D-9E02-40B0-8B6F-D1D64AE4667C}" type="datetimeFigureOut">
              <a:rPr lang="ru-RU"/>
              <a:pPr>
                <a:defRPr/>
              </a:pPr>
              <a:t>19.11.2021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C5D1-F464-4AA5-A03E-9E57FE117F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9F8D2-8EA6-4AD9-AB90-27D727D19790}" type="datetimeFigureOut">
              <a:rPr lang="ru-RU"/>
              <a:pPr>
                <a:defRPr/>
              </a:pPr>
              <a:t>19.11.2021</a:t>
            </a:fld>
            <a:endParaRPr lang="ru-RU" dirty="0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14B5B-72BF-4B80-ABFF-AF72A6A30F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6634E-CA3B-47D6-8F7E-E07E074A0F01}" type="datetimeFigureOut">
              <a:rPr lang="ru-RU"/>
              <a:pPr>
                <a:defRPr/>
              </a:pPr>
              <a:t>19.11.2021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51084-1EAD-4114-A57B-B95B5C0EC0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7F120-0C66-4DC4-AD4F-EC9A31155E5D}" type="datetimeFigureOut">
              <a:rPr lang="ru-RU"/>
              <a:pPr>
                <a:defRPr/>
              </a:pPr>
              <a:t>19.11.2021</a:t>
            </a:fld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F6CA2-1233-4436-B04B-E24D9866FB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86B2F-CE7B-440F-8597-5A65D05D70ED}" type="datetimeFigureOut">
              <a:rPr lang="ru-RU"/>
              <a:pPr>
                <a:defRPr/>
              </a:pPr>
              <a:t>19.11.2021</a:t>
            </a:fld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0FDA9-B256-490B-8A31-01C9C431EF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516F5-987B-465C-B59F-6DC12CBD3CCD}" type="datetimeFigureOut">
              <a:rPr lang="ru-RU"/>
              <a:pPr>
                <a:defRPr/>
              </a:pPr>
              <a:t>19.11.2021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FA609-CA54-4964-8AC1-152CA9469C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060B5-53A7-4082-9F1B-F6F7B9AC471E}" type="datetimeFigureOut">
              <a:rPr lang="ru-RU"/>
              <a:pPr>
                <a:defRPr/>
              </a:pPr>
              <a:t>19.11.2021</a:t>
            </a:fld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54711-7DCD-49CC-B6A5-002DF37FD1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06CE-1ECC-4ACB-89B6-4B893B3E8EDA}" type="datetimeFigureOut">
              <a:rPr lang="ru-RU"/>
              <a:pPr>
                <a:defRPr/>
              </a:pPr>
              <a:t>19.11.2021</a:t>
            </a:fld>
            <a:endParaRPr lang="ru-RU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04942-C9B9-40EF-9FA4-A85B275B48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894AFBE-DE70-4870-BAD3-E31F3D2940DC}" type="datetimeFigureOut">
              <a:rPr lang="ru-RU"/>
              <a:pPr>
                <a:defRPr/>
              </a:pPr>
              <a:t>19.11.2021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6DA0BC0-BEF0-4C37-916C-E6A205E937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grpSp>
          <p:nvGrpSpPr>
            <p:cNvPr id="12" name="Полилиния 11"/>
            <p:cNvGrpSpPr>
              <a:grpSpLocks/>
            </p:cNvGrpSpPr>
            <p:nvPr/>
          </p:nvGrpSpPr>
          <p:grpSpPr bwMode="auto">
            <a:xfrm>
              <a:off x="-6124" y="-10242"/>
              <a:ext cx="9137904" cy="1048512"/>
              <a:chOff x="-6096" y="-24384"/>
              <a:chExt cx="9137904" cy="1048512"/>
            </a:xfrm>
          </p:grpSpPr>
          <p:pic>
            <p:nvPicPr>
              <p:cNvPr id="1034" name="Полилиния 11"/>
              <p:cNvPicPr>
                <a:picLocks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-6096" y="-24384"/>
                <a:ext cx="9137904" cy="1048512"/>
              </a:xfrm>
              <a:prstGeom prst="rect">
                <a:avLst/>
              </a:prstGeom>
              <a:noFill/>
            </p:spPr>
          </p:pic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 rot="21435692">
                <a:off x="-29294" y="421671"/>
                <a:ext cx="0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1" r:id="rId2"/>
    <p:sldLayoutId id="2147483753" r:id="rId3"/>
    <p:sldLayoutId id="2147483750" r:id="rId4"/>
    <p:sldLayoutId id="2147483749" r:id="rId5"/>
    <p:sldLayoutId id="2147483748" r:id="rId6"/>
    <p:sldLayoutId id="2147483747" r:id="rId7"/>
    <p:sldLayoutId id="2147483746" r:id="rId8"/>
    <p:sldLayoutId id="2147483754" r:id="rId9"/>
    <p:sldLayoutId id="2147483745" r:id="rId10"/>
    <p:sldLayoutId id="214748374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A5AB81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A5AB81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D8B25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71449" y="6488113"/>
            <a:ext cx="6143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/>
              <a:t> .</a:t>
            </a:r>
            <a:endParaRPr lang="ru-RU" b="1" dirty="0"/>
          </a:p>
        </p:txBody>
      </p:sp>
      <p:pic>
        <p:nvPicPr>
          <p:cNvPr id="8198" name="Picture 6" descr="https://ds04.infourok.ru/uploads/ex/0f40/000edc4f-1730b938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type="subTitle" idx="1"/>
          </p:nvPr>
        </p:nvSpPr>
        <p:spPr>
          <a:xfrm>
            <a:off x="214313" y="1071563"/>
            <a:ext cx="8572500" cy="1714500"/>
          </a:xfrm>
        </p:spPr>
        <p:txBody>
          <a:bodyPr/>
          <a:lstStyle/>
          <a:p>
            <a:pPr marR="0" algn="just"/>
            <a:r>
              <a:rPr lang="ru-RU" smtClean="0"/>
              <a:t>	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Слово «экзамен» переводится с латинского как «испытание». И именно испытаниями, сложными, подчас драматичными, становятся выпускные экзамены для девятиклассников. </a:t>
            </a:r>
          </a:p>
        </p:txBody>
      </p:sp>
      <p:pic>
        <p:nvPicPr>
          <p:cNvPr id="14338" name="Picture 2" descr="C:\Documents and Settings\Admin\Рабочий стол\экзамены\картинки\ГИ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88" y="2643188"/>
            <a:ext cx="342900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142875" y="2786063"/>
            <a:ext cx="5357813" cy="3714750"/>
          </a:xfrm>
          <a:prstGeom prst="rect">
            <a:avLst/>
          </a:prstGeom>
        </p:spPr>
        <p:txBody>
          <a:bodyPr lIns="0" rIns="18288">
            <a:norm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rgbClr val="A5AB81"/>
              </a:buClr>
              <a:buSzPct val="95000"/>
              <a:buFont typeface="Wingdings 2" pitchFamily="18" charset="2"/>
              <a:buNone/>
            </a:pPr>
            <a:r>
              <a:rPr lang="ru-RU" sz="2400">
                <a:latin typeface="Constantia" pitchFamily="18" charset="0"/>
              </a:rPr>
              <a:t>	Экзамен - самый ответственный период жизни каждого старшеклассника. Именно на экзамене подводиться итог учебной деятельности каждого учащегося. Чтобы успешно сдать экзамен, к нему необходимо хорошо подготовиться. Поэтому родителям важно создать в семье благоприятные условия.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06438" y="706438"/>
            <a:ext cx="7785100" cy="1000125"/>
          </a:xfrm>
        </p:spPr>
      </p:pic>
      <p:sp>
        <p:nvSpPr>
          <p:cNvPr id="8" name="Содержимое 7"/>
          <p:cNvSpPr>
            <a:spLocks noGrp="1"/>
          </p:cNvSpPr>
          <p:nvPr>
            <p:ph type="body" idx="1"/>
          </p:nvPr>
        </p:nvSpPr>
        <p:spPr>
          <a:xfrm>
            <a:off x="2857500" y="1785938"/>
            <a:ext cx="5143500" cy="928687"/>
          </a:xfrm>
        </p:spPr>
        <p:txBody>
          <a:bodyPr>
            <a:normAutofit fontScale="62500" lnSpcReduction="200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Рекомендуем сутки разделить на три части</a:t>
            </a:r>
          </a:p>
        </p:txBody>
      </p:sp>
      <p:pic>
        <p:nvPicPr>
          <p:cNvPr id="15363" name="Picture 2" descr="C:\Documents and Settings\Admin\Рабочий стол\экзамены\картинки\8194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500188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" descr="C:\Documents and Settings\Admin\Рабочий стол\экзамены\картинки\j040904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75" y="4071938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Прямоугольник 11"/>
          <p:cNvSpPr>
            <a:spLocks noChangeArrowheads="1"/>
          </p:cNvSpPr>
          <p:nvPr/>
        </p:nvSpPr>
        <p:spPr bwMode="auto">
          <a:xfrm>
            <a:off x="1928813" y="2786063"/>
            <a:ext cx="26431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Подготовка к экзаменам в школе и дома-8 часов</a:t>
            </a:r>
          </a:p>
        </p:txBody>
      </p:sp>
      <p:sp>
        <p:nvSpPr>
          <p:cNvPr id="15366" name="Прямоугольник 12"/>
          <p:cNvSpPr>
            <a:spLocks noChangeArrowheads="1"/>
          </p:cNvSpPr>
          <p:nvPr/>
        </p:nvSpPr>
        <p:spPr bwMode="auto">
          <a:xfrm>
            <a:off x="5572125" y="2857500"/>
            <a:ext cx="3000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Спорт, прогулки на свежем воздухе- 8 часов</a:t>
            </a:r>
          </a:p>
        </p:txBody>
      </p:sp>
      <p:pic>
        <p:nvPicPr>
          <p:cNvPr id="15367" name="Picture 4" descr="C:\Documents and Settings\Admin\Рабочий стол\экзамены\картинки\walking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75" y="3714750"/>
            <a:ext cx="2511425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Прямоугольник 14"/>
          <p:cNvSpPr>
            <a:spLocks noChangeArrowheads="1"/>
          </p:cNvSpPr>
          <p:nvPr/>
        </p:nvSpPr>
        <p:spPr bwMode="auto">
          <a:xfrm>
            <a:off x="3571875" y="4143375"/>
            <a:ext cx="2808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Сон - не   менее 8 часов</a:t>
            </a:r>
          </a:p>
        </p:txBody>
      </p:sp>
      <p:pic>
        <p:nvPicPr>
          <p:cNvPr id="15369" name="Picture 5" descr="C:\Documents and Settings\Admin\Рабочий стол\экзамены\картинки\sleeping_ma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7625" y="4643438"/>
            <a:ext cx="2344738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Прямая со стрелкой 17"/>
          <p:cNvCxnSpPr>
            <a:endCxn id="15365" idx="0"/>
          </p:cNvCxnSpPr>
          <p:nvPr/>
        </p:nvCxnSpPr>
        <p:spPr>
          <a:xfrm rot="10800000" flipV="1">
            <a:off x="3249613" y="2286000"/>
            <a:ext cx="2036762" cy="500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286375" y="2286000"/>
            <a:ext cx="2000250" cy="642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4357687" y="3214688"/>
            <a:ext cx="18589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Заголовок 4"/>
          <p:cNvPicPr>
            <a:picLocks noGrp="1" noChangeArrowheads="1"/>
          </p:cNvPicPr>
          <p:nvPr>
            <p:ph type="ctr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06438" y="628650"/>
            <a:ext cx="7864475" cy="919163"/>
          </a:xfrm>
        </p:spPr>
      </p:pic>
      <p:sp>
        <p:nvSpPr>
          <p:cNvPr id="11" name="Текст 10"/>
          <p:cNvSpPr>
            <a:spLocks noGrp="1"/>
          </p:cNvSpPr>
          <p:nvPr>
            <p:ph type="subTitle" idx="1"/>
          </p:nvPr>
        </p:nvSpPr>
        <p:spPr>
          <a:xfrm>
            <a:off x="357188" y="1571625"/>
            <a:ext cx="8501062" cy="1752600"/>
          </a:xfrm>
        </p:spPr>
        <p:txBody>
          <a:bodyPr>
            <a:normAutofit/>
          </a:bodyPr>
          <a:lstStyle/>
          <a:p>
            <a:pPr marR="0" algn="just">
              <a:lnSpc>
                <a:spcPct val="90000"/>
              </a:lnSpc>
            </a:pPr>
            <a:r>
              <a:rPr lang="ru-RU" sz="3000" smtClean="0"/>
              <a:t>Рекомендуем правильно питаться. Питание должно быть 3-4 разовым, калорийным, богатым витаминами. Полезно употреблять в пищу шоколад, овощи, фрукты, рыбу, мясо.</a:t>
            </a:r>
          </a:p>
          <a:p>
            <a:pPr marR="0" algn="just">
              <a:lnSpc>
                <a:spcPct val="90000"/>
              </a:lnSpc>
            </a:pPr>
            <a:endParaRPr lang="ru-RU" sz="3000" smtClean="0"/>
          </a:p>
        </p:txBody>
      </p:sp>
      <p:pic>
        <p:nvPicPr>
          <p:cNvPr id="16387" name="Picture 2" descr="C:\Documents and Settings\Admin\Рабочий стол\экзамены\картинки\24615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3357563"/>
            <a:ext cx="1874837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3" descr="C:\Documents and Settings\Admin\Рабочий стол\экзамены\картинки\97965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75" y="4357688"/>
            <a:ext cx="29527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4" descr="C:\Documents and Settings\Admin\Рабочий стол\экзамены\картинки\webshop_plade_forside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5" y="3429000"/>
            <a:ext cx="2357438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5" descr="C:\Documents and Settings\Admin\Рабочий стол\экзамены\картинки\0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57875" y="4357688"/>
            <a:ext cx="3059113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type="subTitle" idx="1"/>
          </p:nvPr>
        </p:nvSpPr>
        <p:spPr>
          <a:xfrm>
            <a:off x="4000500" y="1143000"/>
            <a:ext cx="5000625" cy="5715000"/>
          </a:xfrm>
        </p:spPr>
        <p:txBody>
          <a:bodyPr>
            <a:normAutofit/>
          </a:bodyPr>
          <a:lstStyle/>
          <a:p>
            <a:pPr marR="0" algn="ctr">
              <a:lnSpc>
                <a:spcPct val="90000"/>
              </a:lnSpc>
            </a:pPr>
            <a:r>
              <a:rPr lang="ru-RU" sz="2000" smtClean="0">
                <a:solidFill>
                  <a:srgbClr val="FFFF00"/>
                </a:solidFill>
              </a:rPr>
              <a:t>Для улучшения памяти:</a:t>
            </a:r>
          </a:p>
          <a:p>
            <a:pPr marR="0" algn="ctr">
              <a:lnSpc>
                <a:spcPct val="90000"/>
              </a:lnSpc>
            </a:pPr>
            <a:r>
              <a:rPr lang="ru-RU" sz="2000" smtClean="0"/>
              <a:t>морковь с растительным маслом, ананасовый сок.</a:t>
            </a:r>
          </a:p>
          <a:p>
            <a:pPr marR="0" algn="l">
              <a:lnSpc>
                <a:spcPct val="90000"/>
              </a:lnSpc>
            </a:pPr>
            <a:r>
              <a:rPr lang="ru-RU" sz="2000" smtClean="0"/>
              <a:t> </a:t>
            </a:r>
          </a:p>
          <a:p>
            <a:pPr marR="0" algn="ctr">
              <a:lnSpc>
                <a:spcPct val="90000"/>
              </a:lnSpc>
            </a:pPr>
            <a:r>
              <a:rPr lang="ru-RU" sz="2000" smtClean="0">
                <a:solidFill>
                  <a:srgbClr val="FFFF00"/>
                </a:solidFill>
              </a:rPr>
              <a:t>Для концентрации внимания: </a:t>
            </a:r>
          </a:p>
          <a:p>
            <a:pPr marR="0" algn="ctr">
              <a:lnSpc>
                <a:spcPct val="90000"/>
              </a:lnSpc>
            </a:pPr>
            <a:r>
              <a:rPr lang="ru-RU" sz="2000" smtClean="0"/>
              <a:t>половинка репчатого лука в день.</a:t>
            </a:r>
          </a:p>
          <a:p>
            <a:pPr marR="0" algn="l">
              <a:lnSpc>
                <a:spcPct val="90000"/>
              </a:lnSpc>
            </a:pPr>
            <a:r>
              <a:rPr lang="ru-RU" sz="2000" smtClean="0"/>
              <a:t> </a:t>
            </a:r>
          </a:p>
          <a:p>
            <a:pPr marR="0" algn="ctr">
              <a:lnSpc>
                <a:spcPct val="90000"/>
              </a:lnSpc>
            </a:pPr>
            <a:r>
              <a:rPr lang="ru-RU" sz="2000" smtClean="0">
                <a:solidFill>
                  <a:srgbClr val="FFFF00"/>
                </a:solidFill>
              </a:rPr>
              <a:t>Для творческого озарения: </a:t>
            </a:r>
          </a:p>
          <a:p>
            <a:pPr marR="0" algn="ctr">
              <a:lnSpc>
                <a:spcPct val="90000"/>
              </a:lnSpc>
            </a:pPr>
            <a:r>
              <a:rPr lang="ru-RU" sz="2000" smtClean="0"/>
              <a:t>чай из тмина </a:t>
            </a:r>
          </a:p>
          <a:p>
            <a:pPr marR="0" algn="ctr">
              <a:lnSpc>
                <a:spcPct val="90000"/>
              </a:lnSpc>
            </a:pPr>
            <a:r>
              <a:rPr lang="ru-RU" sz="2000" smtClean="0"/>
              <a:t>(2 чайные ложки семян на чашку).</a:t>
            </a:r>
          </a:p>
          <a:p>
            <a:pPr marR="0" algn="l">
              <a:lnSpc>
                <a:spcPct val="90000"/>
              </a:lnSpc>
            </a:pPr>
            <a:r>
              <a:rPr lang="ru-RU" sz="2000" smtClean="0"/>
              <a:t> </a:t>
            </a:r>
          </a:p>
          <a:p>
            <a:pPr marR="0" algn="ctr">
              <a:lnSpc>
                <a:spcPct val="90000"/>
              </a:lnSpc>
            </a:pPr>
            <a:r>
              <a:rPr lang="ru-RU" sz="2000" smtClean="0">
                <a:solidFill>
                  <a:srgbClr val="FFFF00"/>
                </a:solidFill>
              </a:rPr>
              <a:t>Для успеха в изучении наук: </a:t>
            </a:r>
          </a:p>
          <a:p>
            <a:pPr marR="0" algn="ctr">
              <a:lnSpc>
                <a:spcPct val="90000"/>
              </a:lnSpc>
            </a:pPr>
            <a:r>
              <a:rPr lang="ru-RU" sz="2000" smtClean="0"/>
              <a:t>капуста и лимон.</a:t>
            </a:r>
          </a:p>
          <a:p>
            <a:pPr marR="0" algn="l">
              <a:lnSpc>
                <a:spcPct val="90000"/>
              </a:lnSpc>
            </a:pPr>
            <a:r>
              <a:rPr lang="ru-RU" sz="2000" smtClean="0"/>
              <a:t> </a:t>
            </a:r>
          </a:p>
          <a:p>
            <a:pPr marR="0" algn="ctr">
              <a:lnSpc>
                <a:spcPct val="90000"/>
              </a:lnSpc>
            </a:pPr>
            <a:r>
              <a:rPr lang="ru-RU" sz="2000" smtClean="0">
                <a:solidFill>
                  <a:srgbClr val="FFFF00"/>
                </a:solidFill>
              </a:rPr>
              <a:t>Для хорошего настроения: </a:t>
            </a:r>
          </a:p>
          <a:p>
            <a:pPr marR="0" algn="ctr">
              <a:lnSpc>
                <a:spcPct val="90000"/>
              </a:lnSpc>
            </a:pPr>
            <a:r>
              <a:rPr lang="ru-RU" sz="2000" smtClean="0"/>
              <a:t>бананы – «фрукты счастья»</a:t>
            </a:r>
          </a:p>
          <a:p>
            <a:pPr marR="0" algn="l">
              <a:lnSpc>
                <a:spcPct val="90000"/>
              </a:lnSpc>
            </a:pPr>
            <a:r>
              <a:rPr lang="ru-RU" sz="2000" smtClean="0"/>
              <a:t> </a:t>
            </a:r>
          </a:p>
          <a:p>
            <a:pPr marR="0">
              <a:lnSpc>
                <a:spcPct val="90000"/>
              </a:lnSpc>
            </a:pPr>
            <a:endParaRPr lang="ru-RU" smtClean="0"/>
          </a:p>
        </p:txBody>
      </p:sp>
      <p:pic>
        <p:nvPicPr>
          <p:cNvPr id="17410" name="Picture 2" descr="C:\Documents and Settings\Admin\Рабочий стол\экзамены\картинки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071563"/>
            <a:ext cx="35718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5"/>
          <p:cNvSpPr>
            <a:spLocks noGrp="1"/>
          </p:cNvSpPr>
          <p:nvPr>
            <p:ph type="subTitle" idx="1"/>
          </p:nvPr>
        </p:nvSpPr>
        <p:spPr>
          <a:xfrm>
            <a:off x="285750" y="2071688"/>
            <a:ext cx="8572500" cy="4500562"/>
          </a:xfrm>
        </p:spPr>
        <p:txBody>
          <a:bodyPr/>
          <a:lstStyle/>
          <a:p>
            <a:pPr marR="0" algn="l">
              <a:buFont typeface="Wingdings" pitchFamily="2" charset="2"/>
              <a:buChar char=""/>
            </a:pPr>
            <a:r>
              <a:rPr lang="ru-RU" sz="2800" dirty="0" smtClean="0"/>
              <a:t>Чередовать умственный и физический труд;</a:t>
            </a:r>
          </a:p>
          <a:p>
            <a:pPr marR="0" algn="l">
              <a:buFont typeface="Wingdings" pitchFamily="2" charset="2"/>
              <a:buChar char=""/>
            </a:pPr>
            <a:r>
              <a:rPr lang="ru-RU" sz="2800" dirty="0" smtClean="0"/>
              <a:t>Беречь от переутомления глаза, давать им отдых, переключать внимание;</a:t>
            </a:r>
          </a:p>
          <a:p>
            <a:pPr marR="0" algn="l">
              <a:buFont typeface="Wingdings" pitchFamily="2" charset="2"/>
              <a:buChar char=""/>
            </a:pPr>
            <a:r>
              <a:rPr lang="ru-RU" sz="2800" dirty="0" smtClean="0"/>
              <a:t>Минимум телевизионных передач и работы за компьютером;</a:t>
            </a:r>
          </a:p>
          <a:p>
            <a:pPr marR="0" algn="l">
              <a:buFont typeface="Wingdings" pitchFamily="2" charset="2"/>
              <a:buChar char=""/>
            </a:pPr>
            <a:r>
              <a:rPr lang="ru-RU" sz="2800" dirty="0"/>
              <a:t>Организуйте для ребенка место для подготовки к экзаменам. Поставьте на стол предметы в желтой и фиолетовой тональности. Эти цвета повышают активность, работоспособность.</a:t>
            </a:r>
          </a:p>
          <a:p>
            <a:pPr marR="0" algn="l">
              <a:buFont typeface="Wingdings" pitchFamily="2" charset="2"/>
              <a:buChar char=""/>
            </a:pPr>
            <a:endParaRPr lang="ru-RU" sz="2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3" y="1000108"/>
            <a:ext cx="8786874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dirty="0">
                <a:ln/>
                <a:solidFill>
                  <a:schemeClr val="accent3"/>
                </a:solidFill>
              </a:rPr>
              <a:t>УСЛОВИЯ ПОДДЕРЖКИ РАБОТОСПОСОБНОСТИ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головок 1"/>
          <p:cNvPicPr>
            <a:picLocks noGrp="1" noChangeArrowheads="1"/>
          </p:cNvPicPr>
          <p:nvPr>
            <p:ph type="ctr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9900" y="841375"/>
            <a:ext cx="8174038" cy="768350"/>
          </a:xfrm>
        </p:spPr>
      </p:pic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142875" y="1785938"/>
            <a:ext cx="8786813" cy="4714875"/>
          </a:xfrm>
        </p:spPr>
        <p:txBody>
          <a:bodyPr>
            <a:normAutofit/>
          </a:bodyPr>
          <a:lstStyle/>
          <a:p>
            <a:pPr marR="0" algn="l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Откровенно говоря, когда я думаю о предстоящих экзаменах …</a:t>
            </a:r>
          </a:p>
          <a:p>
            <a:pPr marR="0" algn="l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Переживаю-89 %</a:t>
            </a:r>
          </a:p>
          <a:p>
            <a:pPr marR="0" algn="l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переживаю-11%</a:t>
            </a:r>
          </a:p>
          <a:p>
            <a:pPr marR="0" algn="l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Предполагаю, что завалю-64 %</a:t>
            </a:r>
          </a:p>
          <a:p>
            <a:pPr marR="0" algn="l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Уверен, что наберу необходимый балл-36%</a:t>
            </a:r>
          </a:p>
          <a:p>
            <a:pPr marR="0" algn="l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Понимаю, что к ним надо готовиться-95 %</a:t>
            </a:r>
          </a:p>
          <a:p>
            <a:pPr marR="0" algn="l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Понимаю, что пара готовить шпаргалки-73%</a:t>
            </a:r>
          </a:p>
          <a:p>
            <a:pPr marR="0" algn="l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думаю ,что до мая  еще приготовлюсь-70%</a:t>
            </a:r>
          </a:p>
          <a:p>
            <a:pPr marR="0">
              <a:lnSpc>
                <a:spcPct val="80000"/>
              </a:lnSpc>
            </a:pPr>
            <a:endParaRPr lang="ru-RU" sz="1000" dirty="0" smtClean="0"/>
          </a:p>
        </p:txBody>
      </p:sp>
      <p:pic>
        <p:nvPicPr>
          <p:cNvPr id="1026" name="Picture 2" descr="D:\С рабочего стола\7 Я\9 В Тишевских\фото 8кл патриот\IMG_20210419_13152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1827" y="2338875"/>
            <a:ext cx="1718566" cy="305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6600" dirty="0" smtClean="0"/>
              <a:t>Спасибо за </a:t>
            </a:r>
            <a:r>
              <a:rPr lang="ru-RU" sz="6600" smtClean="0"/>
              <a:t>внимание !</a:t>
            </a:r>
            <a:endParaRPr lang="ru-RU" sz="6600" dirty="0"/>
          </a:p>
        </p:txBody>
      </p:sp>
      <p:pic>
        <p:nvPicPr>
          <p:cNvPr id="4" name="Picture 2" descr="C:\Documents and Settings\Admin\Рабочий стол\экзамены\картинки\ГИ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4788" y="1869596"/>
            <a:ext cx="3378836" cy="400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2572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</TotalTime>
  <Words>231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Лицей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«Как помочь детям подготовиться к экзаменам?»</dc:title>
  <dc:creator>ers</dc:creator>
  <cp:lastModifiedBy>glavbuh</cp:lastModifiedBy>
  <cp:revision>118</cp:revision>
  <dcterms:created xsi:type="dcterms:W3CDTF">2010-02-10T08:27:18Z</dcterms:created>
  <dcterms:modified xsi:type="dcterms:W3CDTF">2021-11-19T05:17:16Z</dcterms:modified>
</cp:coreProperties>
</file>