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6" r:id="rId9"/>
    <p:sldId id="269" r:id="rId10"/>
    <p:sldId id="267" r:id="rId11"/>
    <p:sldId id="270" r:id="rId12"/>
    <p:sldId id="263" r:id="rId13"/>
    <p:sldId id="271" r:id="rId14"/>
    <p:sldId id="264" r:id="rId15"/>
    <p:sldId id="272" r:id="rId16"/>
    <p:sldId id="265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86D-B5B0-48A1-B376-46D8FB1F6F2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9859-3A58-483C-A4F1-91E9F7861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92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86D-B5B0-48A1-B376-46D8FB1F6F2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9859-3A58-483C-A4F1-91E9F7861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29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86D-B5B0-48A1-B376-46D8FB1F6F2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9859-3A58-483C-A4F1-91E9F786138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32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86D-B5B0-48A1-B376-46D8FB1F6F2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9859-3A58-483C-A4F1-91E9F7861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55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86D-B5B0-48A1-B376-46D8FB1F6F2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9859-3A58-483C-A4F1-91E9F786138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0607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86D-B5B0-48A1-B376-46D8FB1F6F2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9859-3A58-483C-A4F1-91E9F7861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918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86D-B5B0-48A1-B376-46D8FB1F6F2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9859-3A58-483C-A4F1-91E9F7861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187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86D-B5B0-48A1-B376-46D8FB1F6F2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9859-3A58-483C-A4F1-91E9F7861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0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86D-B5B0-48A1-B376-46D8FB1F6F2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9859-3A58-483C-A4F1-91E9F7861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99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86D-B5B0-48A1-B376-46D8FB1F6F2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9859-3A58-483C-A4F1-91E9F7861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30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86D-B5B0-48A1-B376-46D8FB1F6F2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9859-3A58-483C-A4F1-91E9F7861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6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86D-B5B0-48A1-B376-46D8FB1F6F2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9859-3A58-483C-A4F1-91E9F7861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14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86D-B5B0-48A1-B376-46D8FB1F6F2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9859-3A58-483C-A4F1-91E9F7861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92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86D-B5B0-48A1-B376-46D8FB1F6F2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9859-3A58-483C-A4F1-91E9F7861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03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86D-B5B0-48A1-B376-46D8FB1F6F2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9859-3A58-483C-A4F1-91E9F7861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83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86D-B5B0-48A1-B376-46D8FB1F6F2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9859-3A58-483C-A4F1-91E9F7861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55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0186D-B5B0-48A1-B376-46D8FB1F6F2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5B9859-3A58-483C-A4F1-91E9F7861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73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723" y="787607"/>
            <a:ext cx="6244682" cy="1646302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Узлы, применяемые в скалолазании.</a:t>
            </a:r>
            <a:endParaRPr lang="ru-RU" sz="72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3102983"/>
            <a:ext cx="6423102" cy="37550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824" y="-1"/>
            <a:ext cx="5114598" cy="384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2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«Встречный»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25691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Встречный узел относят к универсальному типу соединений – это один из древнейших узлов, напоминающий восьмерку.</a:t>
            </a:r>
          </a:p>
          <a:p>
            <a:r>
              <a:rPr lang="ru-RU" sz="2400" dirty="0" smtClean="0"/>
              <a:t>Это узел для соединения двух веревок одинакового диаметра.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215" y="3559636"/>
            <a:ext cx="4594302" cy="306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10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Схема узла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108" y="2160588"/>
            <a:ext cx="7045821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74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«Стремя»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14540"/>
            <a:ext cx="4753166" cy="388077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Служит для фиксации веревки на станции, организации регулируемой </a:t>
            </a:r>
            <a:r>
              <a:rPr lang="ru-RU" sz="2400" dirty="0" err="1" smtClean="0"/>
              <a:t>самостраховки</a:t>
            </a:r>
            <a:r>
              <a:rPr lang="ru-RU" sz="2400" dirty="0" smtClean="0"/>
              <a:t> и прочего.</a:t>
            </a:r>
          </a:p>
          <a:p>
            <a:r>
              <a:rPr lang="ru-RU" sz="2400" dirty="0" smtClean="0"/>
              <a:t>Его преимущество: легко освобождается после нагрузки (не затягивается). Его недостаток: при большой </a:t>
            </a:r>
            <a:r>
              <a:rPr lang="ru-RU" sz="2400" smtClean="0"/>
              <a:t>нагрузке «</a:t>
            </a:r>
            <a:r>
              <a:rPr lang="ru-RU" sz="2400" dirty="0" smtClean="0"/>
              <a:t>ползет», требуется контрольный узел.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668" y="1510049"/>
            <a:ext cx="4727973" cy="408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19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Схема узла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267023"/>
            <a:ext cx="8596312" cy="366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82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«Булинь»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36121"/>
            <a:ext cx="8596668" cy="3880773"/>
          </a:xfrm>
        </p:spPr>
        <p:txBody>
          <a:bodyPr>
            <a:normAutofit/>
          </a:bodyPr>
          <a:lstStyle/>
          <a:p>
            <a:r>
              <a:rPr lang="ru-RU" dirty="0" smtClean="0"/>
              <a:t>Главный плюс булиня — он не затягивается сильно под нагрузкой и его легко развязать. Некоторые скалолазы ввязывают веревку в систему с помощью булиня.</a:t>
            </a:r>
          </a:p>
          <a:p>
            <a:r>
              <a:rPr lang="ru-RU" dirty="0" smtClean="0"/>
              <a:t>Булинь всегда вяжется с контрольным узлом. Это — сложный узел. Если завязать его неверно, то без контрольного узла он развяжется. А контрольный не даст ему распуститься полностью.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419" y="3565631"/>
            <a:ext cx="5449229" cy="304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3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Схема узла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7640" y="2160588"/>
            <a:ext cx="7416758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97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«Прусик»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03389"/>
            <a:ext cx="5897004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Этот узел был изобретен в 1931 г. доктором Карлом Прусиком, президентом Австрийского клуба альпинизма. Используется для подстраховки при спуске по веревке, подъема по веревке, организации полиспастных систем и прочего. Рекомендуется использовать узел в три оборота вокруг веревки. Узел должен быть хорошо затянут. Репшнур работает наилучшим образом, если его диаметр составляет 2/3 от диаметра веревки, на которой он будет работать. При диаметре веревки 9,5–11 мм подходит репшнур диаметром 7 мм.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338" y="1488917"/>
            <a:ext cx="3074238" cy="409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14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Схема узла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015" y="1572322"/>
            <a:ext cx="7839305" cy="490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65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	Узлы </a:t>
            </a:r>
            <a:r>
              <a:rPr lang="ru-RU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– это способы соединения веревок, лент, рыболовных лесок, различных нитей и т.п., способы образования петель и привязывания веревок к различным предметам. Кроме того, узлом называется само соединение веревок.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275" y="2417067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000" dirty="0" smtClean="0"/>
              <a:t>Узлы должны:</a:t>
            </a:r>
          </a:p>
          <a:p>
            <a:r>
              <a:rPr lang="ru-RU" sz="2000" dirty="0" smtClean="0"/>
              <a:t>завязываться просто (легко запоминаться);</a:t>
            </a:r>
          </a:p>
          <a:p>
            <a:r>
              <a:rPr lang="ru-RU" sz="2000" dirty="0" smtClean="0"/>
              <a:t>не развязываться самопроизвольно под нагрузкой или после её снятия;</a:t>
            </a:r>
          </a:p>
          <a:p>
            <a:r>
              <a:rPr lang="ru-RU" sz="2000" dirty="0" smtClean="0"/>
              <a:t>не «ползти» при переменных нагрузках;</a:t>
            </a:r>
          </a:p>
          <a:p>
            <a:r>
              <a:rPr lang="ru-RU" sz="2000" dirty="0" smtClean="0"/>
              <a:t>не затягиваться «намертво» без необходимости;</a:t>
            </a:r>
          </a:p>
          <a:p>
            <a:r>
              <a:rPr lang="ru-RU" sz="2000" dirty="0" smtClean="0"/>
              <a:t>соответствовать своему назначению.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27909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410" y="944988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7410" y="741652"/>
            <a:ext cx="10515600" cy="435133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2800" dirty="0" smtClean="0">
                <a:latin typeface="+mj-lt"/>
              </a:rPr>
              <a:t>Общие правила вязания узлов: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-</a:t>
            </a:r>
            <a:r>
              <a:rPr lang="ru-RU" sz="2800" dirty="0" smtClean="0">
                <a:latin typeface="+mj-lt"/>
              </a:rPr>
              <a:t> отсутствие перехлестов;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-</a:t>
            </a:r>
            <a:r>
              <a:rPr lang="ru-RU" sz="2800" dirty="0" smtClean="0">
                <a:latin typeface="+mj-lt"/>
              </a:rPr>
              <a:t> правильный «рисунок» узла;</a:t>
            </a:r>
          </a:p>
          <a:p>
            <a:pPr marL="0" indent="0">
              <a:buNone/>
            </a:pPr>
            <a:r>
              <a:rPr lang="ru-RU" sz="2800" dirty="0" smtClean="0">
                <a:latin typeface="+mj-lt"/>
              </a:rPr>
              <a:t>- размер свободного конца веревки должен быть не менее 10 диаметров веревки (7 см);</a:t>
            </a:r>
          </a:p>
          <a:p>
            <a:pPr marL="0" indent="0">
              <a:buNone/>
            </a:pPr>
            <a:r>
              <a:rPr lang="ru-RU" sz="2800" dirty="0" smtClean="0">
                <a:latin typeface="+mj-lt"/>
              </a:rPr>
              <a:t>- узел должен быть затянут и расправлен.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9519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Узлы, применяемые в скалолазании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sz="2800" dirty="0" smtClean="0"/>
              <a:t>«Восьмерка»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«Брам-шкотовый»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«Встречный»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«Стремя»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 «Булинь»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«Прусик»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303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«Восьмерка»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124" y="1591877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400" dirty="0" smtClean="0"/>
              <a:t>Основной узел для прищелкивания к веревке карабином, фиксации веревки на станции, организации перильной страховки и т.д. </a:t>
            </a:r>
          </a:p>
          <a:p>
            <a:pPr marL="0" indent="0">
              <a:buNone/>
            </a:pPr>
            <a:r>
              <a:rPr lang="ru-RU" sz="2400" dirty="0" smtClean="0"/>
              <a:t>Главный минус «восьмерки» - этот узел затягивается под нагрузкой.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010" y="3406927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51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Схема узла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386" y="2240698"/>
            <a:ext cx="2587624" cy="38814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074" y="2240698"/>
            <a:ext cx="2578822" cy="38682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340" y="1983264"/>
            <a:ext cx="2973194" cy="44597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534" y="1983264"/>
            <a:ext cx="3029278" cy="454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67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«Восьмерка» одним концом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671" y="1413457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Используется для привязывания к веревке без использования карабина. Порядок действий: вяжется «скелет» узла на одном из концов веревки, далее выходящим (коротким) концом повторяется форма «скелета».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736" y="2513590"/>
            <a:ext cx="5829863" cy="387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65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«Брам-шкотовый узел»</a:t>
            </a:r>
            <a:endParaRPr lang="ru-RU" sz="4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200" dirty="0" smtClean="0"/>
              <a:t>Брам-шкотовый узел — ещё один надёжный временный связывающий узел. Он отлично соединяет две верёвки одинакового диаметра. Но ещё лучше он работает и чаще всего используется с верёвками разной толщины.</a:t>
            </a:r>
          </a:p>
          <a:p>
            <a:r>
              <a:rPr lang="ru-RU" sz="2200" dirty="0" smtClean="0"/>
              <a:t>Этот узел пригодится, если необходимо удлинить веревку.</a:t>
            </a:r>
          </a:p>
          <a:p>
            <a:r>
              <a:rPr lang="ru-RU" sz="2200" dirty="0" smtClean="0"/>
              <a:t>При вязке брам-шкотового узла важно учитывать, что тонкая верёвка должна всегда оборачиваться вокруг более толстой. При этом наличие контрольных узлов обязательно.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623753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Схема узла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012" y="4828478"/>
            <a:ext cx="4809311" cy="1517844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68078" y="1521967"/>
            <a:ext cx="45720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69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</TotalTime>
  <Words>327</Words>
  <Application>Microsoft Office PowerPoint</Application>
  <PresentationFormat>Широкоэкранный</PresentationFormat>
  <Paragraphs>47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Gabriola</vt:lpstr>
      <vt:lpstr>Times New Roman</vt:lpstr>
      <vt:lpstr>Trebuchet MS</vt:lpstr>
      <vt:lpstr>Wingdings 3</vt:lpstr>
      <vt:lpstr>Аспект</vt:lpstr>
      <vt:lpstr>Узлы, применяемые в скалолазании.</vt:lpstr>
      <vt:lpstr> Узлы – это способы соединения веревок, лент, рыболовных лесок, различных нитей и т.п., способы образования петель и привязывания веревок к различным предметам. Кроме того, узлом называется само соединение веревок. </vt:lpstr>
      <vt:lpstr>Презентация PowerPoint</vt:lpstr>
      <vt:lpstr>Узлы, применяемые в скалолазании</vt:lpstr>
      <vt:lpstr>«Восьмерка»</vt:lpstr>
      <vt:lpstr>Схема узла</vt:lpstr>
      <vt:lpstr>«Восьмерка» одним концом</vt:lpstr>
      <vt:lpstr>«Брам-шкотовый узел»</vt:lpstr>
      <vt:lpstr>Схема узла</vt:lpstr>
      <vt:lpstr>«Встречный»</vt:lpstr>
      <vt:lpstr>Схема узла</vt:lpstr>
      <vt:lpstr>«Стремя»</vt:lpstr>
      <vt:lpstr>Схема узла</vt:lpstr>
      <vt:lpstr>«Булинь»</vt:lpstr>
      <vt:lpstr>Схема узла</vt:lpstr>
      <vt:lpstr>«Прусик»</vt:lpstr>
      <vt:lpstr> Схема узла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Узлы, применяемые в скалолазании</dc:title>
  <dc:creator>Пользователь</dc:creator>
  <cp:lastModifiedBy>Пользователь</cp:lastModifiedBy>
  <cp:revision>17</cp:revision>
  <dcterms:created xsi:type="dcterms:W3CDTF">2023-11-23T11:24:26Z</dcterms:created>
  <dcterms:modified xsi:type="dcterms:W3CDTF">2023-11-23T12:42:49Z</dcterms:modified>
</cp:coreProperties>
</file>